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:\23-24 учебный год\конкурс по финграм 2024\1639190124_35-papik-pro-p-klipart-shop-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5079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857496"/>
            <a:ext cx="4286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Интегрированная организованная образовательная деятельность по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грамотности с детьми разновозрастной группы (5-7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лет)</a:t>
            </a:r>
            <a:r>
              <a:rPr lang="ru-RU" sz="16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«Буратино и 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мир торговли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7" name="Picture 5" descr="J:\23-24 учебный год\конкурс по финграм 2024\1695810734_gas-kvas-com-p-kartinki-buratino-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14480" y="3786190"/>
            <a:ext cx="1500198" cy="2184251"/>
          </a:xfrm>
          <a:prstGeom prst="rect">
            <a:avLst/>
          </a:prstGeom>
          <a:noFill/>
        </p:spPr>
      </p:pic>
      <p:pic>
        <p:nvPicPr>
          <p:cNvPr id="9" name="Picture 2" descr="J:\23-24 учебный год\конкурс по финграм 2024\1677684977_papik-pro-p-krasivii-kust-risunok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786322"/>
            <a:ext cx="2071702" cy="1928826"/>
          </a:xfrm>
          <a:prstGeom prst="rect">
            <a:avLst/>
          </a:prstGeom>
          <a:noFill/>
        </p:spPr>
      </p:pic>
      <p:pic>
        <p:nvPicPr>
          <p:cNvPr id="11" name="Рисунок 10" descr="J:\23-24 учебный год\конкурс по финграм 2024\1676434633_gas-kvas-com-p-kustik-detskii-risunok-2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786322"/>
            <a:ext cx="2133600" cy="187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00430" y="4500570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Составитель: воспитатель Балова О.И. 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635795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Декабрь 2023,  г. Ханты-Мансийск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38" y="285728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ГОРОДСКОЙ ОКРУГ ГОРОД ХАНТЫ-МАНСИЙСК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«ДЕТСКИЙ САД №17 «НЕЗНАЙКА»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23-24 учебный год\конкурс по финграм 2024\1677684977_papik-pro-p-krasivii-kust-risunok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786322"/>
            <a:ext cx="2071702" cy="1928826"/>
          </a:xfrm>
          <a:prstGeom prst="rect">
            <a:avLst/>
          </a:prstGeom>
          <a:noFill/>
        </p:spPr>
      </p:pic>
      <p:pic>
        <p:nvPicPr>
          <p:cNvPr id="5122" name="Picture 2" descr="J:\с телефона 12.12.23\DCIM\Camera\IMG_20231128_09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402000" cy="4536000"/>
          </a:xfrm>
          <a:prstGeom prst="ellipse">
            <a:avLst/>
          </a:prstGeom>
          <a:noFill/>
        </p:spPr>
      </p:pic>
      <p:pic>
        <p:nvPicPr>
          <p:cNvPr id="5123" name="Picture 3" descr="J:\с телефона 12.12.23\DCIM\Camera\IMG_20231128_094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142984"/>
            <a:ext cx="3402000" cy="4536000"/>
          </a:xfrm>
          <a:prstGeom prst="ellipse">
            <a:avLst/>
          </a:prstGeom>
          <a:noFill/>
        </p:spPr>
      </p:pic>
      <p:pic>
        <p:nvPicPr>
          <p:cNvPr id="5124" name="Picture 4" descr="J:\с телефона 12.12.23\DCIM\Camera\IMG_20231128_094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785926"/>
            <a:ext cx="3402000" cy="4536000"/>
          </a:xfrm>
          <a:prstGeom prst="ellipse">
            <a:avLst/>
          </a:prstGeom>
          <a:noFill/>
        </p:spPr>
      </p:pic>
      <p:pic>
        <p:nvPicPr>
          <p:cNvPr id="13" name="Picture 5" descr="J:\23-24 учебный год\конкурс по финграм 2024\1695810734_gas-kvas-com-p-kartinki-buratino-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500570"/>
            <a:ext cx="1500198" cy="2184251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572132" y="285728"/>
            <a:ext cx="3143272" cy="86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Игра «Не забудь»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23-24 учебный год\конкурс по финграм 2024\1677684977_papik-pro-p-krasivii-kust-risunok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786322"/>
            <a:ext cx="2071702" cy="1928826"/>
          </a:xfrm>
          <a:prstGeom prst="rect">
            <a:avLst/>
          </a:prstGeom>
          <a:noFill/>
        </p:spPr>
      </p:pic>
      <p:pic>
        <p:nvPicPr>
          <p:cNvPr id="13" name="Picture 5" descr="J:\23-24 учебный год\конкурс по финграм 2024\1695810734_gas-kvas-com-p-kartinki-buratino-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500570"/>
            <a:ext cx="1500198" cy="2184251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857488" y="142852"/>
            <a:ext cx="292895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Игра «Группы»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J:\с телефона 12.12.23\DCIM\Camera\IMG_20231128_095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3402000" cy="4536000"/>
          </a:xfrm>
          <a:prstGeom prst="ellipse">
            <a:avLst/>
          </a:prstGeom>
          <a:noFill/>
        </p:spPr>
      </p:pic>
      <p:pic>
        <p:nvPicPr>
          <p:cNvPr id="6149" name="Picture 5" descr="J:\23-24 учебный год\конкурс по финграм 2024\IMG_20231128_095236.jpg"/>
          <p:cNvPicPr>
            <a:picLocks noChangeAspect="1" noChangeArrowheads="1"/>
          </p:cNvPicPr>
          <p:nvPr/>
        </p:nvPicPr>
        <p:blipFill>
          <a:blip r:embed="rId5" cstate="print"/>
          <a:srcRect l="10937" t="17708"/>
          <a:stretch>
            <a:fillRect/>
          </a:stretch>
        </p:blipFill>
        <p:spPr bwMode="auto">
          <a:xfrm>
            <a:off x="4000496" y="642918"/>
            <a:ext cx="4883253" cy="3384000"/>
          </a:xfrm>
          <a:prstGeom prst="ellipse">
            <a:avLst/>
          </a:prstGeom>
          <a:noFill/>
        </p:spPr>
      </p:pic>
      <p:pic>
        <p:nvPicPr>
          <p:cNvPr id="6148" name="Picture 4" descr="J:\23-24 учебный год\конкурс по финграм 2024\IMG_20231128_095214.jpg"/>
          <p:cNvPicPr>
            <a:picLocks noChangeAspect="1" noChangeArrowheads="1"/>
          </p:cNvPicPr>
          <p:nvPr/>
        </p:nvPicPr>
        <p:blipFill>
          <a:blip r:embed="rId6" cstate="print"/>
          <a:srcRect t="14174" r="9049"/>
          <a:stretch>
            <a:fillRect/>
          </a:stretch>
        </p:blipFill>
        <p:spPr bwMode="auto">
          <a:xfrm>
            <a:off x="2428860" y="3286124"/>
            <a:ext cx="4781389" cy="3384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23-24 учебный год\конкурс по финграм 2024\1677684977_papik-pro-p-krasivii-kust-risunok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786322"/>
            <a:ext cx="2071702" cy="1928826"/>
          </a:xfrm>
          <a:prstGeom prst="rect">
            <a:avLst/>
          </a:prstGeom>
          <a:noFill/>
        </p:spPr>
      </p:pic>
      <p:pic>
        <p:nvPicPr>
          <p:cNvPr id="13" name="Picture 5" descr="J:\23-24 учебный год\конкурс по финграм 2024\1695810734_gas-kvas-com-p-kartinki-buratino-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500570"/>
            <a:ext cx="1500198" cy="2184251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929190" y="285728"/>
            <a:ext cx="31432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Игра «Покупатель»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J:\23-24 учебный год\конкурс по финграм 2024\IMG_20231128_095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4512000" cy="3384000"/>
          </a:xfrm>
          <a:prstGeom prst="ellipse">
            <a:avLst/>
          </a:prstGeom>
          <a:noFill/>
        </p:spPr>
      </p:pic>
      <p:pic>
        <p:nvPicPr>
          <p:cNvPr id="7172" name="Picture 4" descr="J:\23-24 учебный год\конкурс по финграм 2024\IMG_20231128_095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474000"/>
            <a:ext cx="4512000" cy="3384000"/>
          </a:xfrm>
          <a:prstGeom prst="ellipse">
            <a:avLst/>
          </a:prstGeom>
          <a:noFill/>
        </p:spPr>
      </p:pic>
      <p:pic>
        <p:nvPicPr>
          <p:cNvPr id="7171" name="Picture 3" descr="J:\23-24 учебный год\конкурс по финграм 2024\IMG_20231128_095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071546"/>
            <a:ext cx="4512000" cy="3384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23-24 учебный год\конкурс по финграм 2024\1677684977_papik-pro-p-krasivii-kust-risunok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786322"/>
            <a:ext cx="2071702" cy="1928826"/>
          </a:xfrm>
          <a:prstGeom prst="rect">
            <a:avLst/>
          </a:prstGeom>
          <a:noFill/>
        </p:spPr>
      </p:pic>
      <p:pic>
        <p:nvPicPr>
          <p:cNvPr id="13" name="Picture 5" descr="J:\23-24 учебный год\конкурс по финграм 2024\1695810734_gas-kvas-com-p-kartinki-buratino-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500570"/>
            <a:ext cx="1500198" cy="2184251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286248" y="142852"/>
            <a:ext cx="342902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Игра «Как продать?»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J:\23-24 учебный год\конкурс по финграм 2024\IMG_20231128_100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04"/>
            <a:ext cx="4512000" cy="3384000"/>
          </a:xfrm>
          <a:prstGeom prst="ellipse">
            <a:avLst/>
          </a:prstGeom>
          <a:noFill/>
        </p:spPr>
      </p:pic>
      <p:pic>
        <p:nvPicPr>
          <p:cNvPr id="8195" name="Picture 3" descr="J:\23-24 учебный год\конкурс по финграм 2024\IMG_20231128_100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357562"/>
            <a:ext cx="4512000" cy="3384000"/>
          </a:xfrm>
          <a:prstGeom prst="ellipse">
            <a:avLst/>
          </a:prstGeom>
          <a:noFill/>
        </p:spPr>
      </p:pic>
      <p:pic>
        <p:nvPicPr>
          <p:cNvPr id="8196" name="Picture 4" descr="J:\23-24 учебный год\конкурс по финграм 2024\IMG_20231128_100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857232"/>
            <a:ext cx="4512000" cy="3384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23-24 учебный год\конкурс по финграм 2024\1677684977_papik-pro-p-krasivii-kust-risunok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786322"/>
            <a:ext cx="2071702" cy="1928826"/>
          </a:xfrm>
          <a:prstGeom prst="rect">
            <a:avLst/>
          </a:prstGeom>
          <a:noFill/>
        </p:spPr>
      </p:pic>
      <p:pic>
        <p:nvPicPr>
          <p:cNvPr id="13" name="Picture 5" descr="J:\23-24 учебный год\конкурс по финграм 2024\1695810734_gas-kvas-com-p-kartinki-buratino-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500570"/>
            <a:ext cx="1500198" cy="2184251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857620" y="214290"/>
            <a:ext cx="44291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Игра «Мы - художники»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J:\23-24 учебный год\конкурс по финграм 2024\IMG_20231128_100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4512000" cy="3384000"/>
          </a:xfrm>
          <a:prstGeom prst="ellipse">
            <a:avLst/>
          </a:prstGeom>
          <a:noFill/>
        </p:spPr>
      </p:pic>
      <p:pic>
        <p:nvPicPr>
          <p:cNvPr id="9219" name="Picture 3" descr="J:\23-24 учебный год\конкурс по финграм 2024\IMG_20231128_101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357562"/>
            <a:ext cx="4512000" cy="3384000"/>
          </a:xfrm>
          <a:prstGeom prst="ellipse">
            <a:avLst/>
          </a:prstGeom>
          <a:noFill/>
        </p:spPr>
      </p:pic>
      <p:pic>
        <p:nvPicPr>
          <p:cNvPr id="9220" name="Picture 4" descr="J:\23-24 учебный год\конкурс по финграм 2024\IMG_20231128_1008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071546"/>
            <a:ext cx="4512000" cy="3384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76</Words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Интегрированная организованная образовательная деятельность по финансовой грамотности с детьми разновозрастной группы (5-7 лет)</dc:title>
  <dc:creator>2 группа</dc:creator>
  <cp:lastModifiedBy>2 группа</cp:lastModifiedBy>
  <cp:revision>15</cp:revision>
  <dcterms:created xsi:type="dcterms:W3CDTF">2023-12-18T09:00:03Z</dcterms:created>
  <dcterms:modified xsi:type="dcterms:W3CDTF">2023-12-18T10:56:51Z</dcterms:modified>
</cp:coreProperties>
</file>