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9" r:id="rId5"/>
    <p:sldId id="258" r:id="rId6"/>
    <p:sldId id="264" r:id="rId7"/>
    <p:sldId id="261" r:id="rId8"/>
    <p:sldId id="265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AAC7-FA58-4399-84D4-F6D1ED68B22A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3D772-CF7A-4CDA-A960-BA29102FC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123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AAC7-FA58-4399-84D4-F6D1ED68B22A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3D772-CF7A-4CDA-A960-BA29102FC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981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AAC7-FA58-4399-84D4-F6D1ED68B22A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3D772-CF7A-4CDA-A960-BA29102FC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84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AAC7-FA58-4399-84D4-F6D1ED68B22A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3D772-CF7A-4CDA-A960-BA29102FC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966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AAC7-FA58-4399-84D4-F6D1ED68B22A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3D772-CF7A-4CDA-A960-BA29102FC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311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AAC7-FA58-4399-84D4-F6D1ED68B22A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3D772-CF7A-4CDA-A960-BA29102FC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045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AAC7-FA58-4399-84D4-F6D1ED68B22A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3D772-CF7A-4CDA-A960-BA29102FC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874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AAC7-FA58-4399-84D4-F6D1ED68B22A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3D772-CF7A-4CDA-A960-BA29102FC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178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AAC7-FA58-4399-84D4-F6D1ED68B22A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3D772-CF7A-4CDA-A960-BA29102FC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555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AAC7-FA58-4399-84D4-F6D1ED68B22A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3D772-CF7A-4CDA-A960-BA29102FC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131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AAC7-FA58-4399-84D4-F6D1ED68B22A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3D772-CF7A-4CDA-A960-BA29102FC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280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EAAC7-FA58-4399-84D4-F6D1ED68B22A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3D772-CF7A-4CDA-A960-BA29102FC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195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4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32" y="1463494"/>
            <a:ext cx="7709018" cy="481813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Значение цвета в жизни человека и </a:t>
            </a:r>
            <a:br>
              <a:rPr lang="ru-RU" sz="4000" b="1" dirty="0">
                <a:solidFill>
                  <a:srgbClr val="FF0000"/>
                </a:solidFill>
              </a:rPr>
            </a:br>
            <a:r>
              <a:rPr lang="ru-RU" sz="4000" b="1" dirty="0">
                <a:solidFill>
                  <a:srgbClr val="FF0000"/>
                </a:solidFill>
              </a:rPr>
              <a:t>в рисунках детей дошкольного возраста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050473" y="6281629"/>
            <a:ext cx="7093527" cy="576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Подготовила: воспитатель ИЗО Горшкова И.А.</a:t>
            </a:r>
          </a:p>
        </p:txBody>
      </p:sp>
    </p:spTree>
    <p:extLst>
      <p:ext uri="{BB962C8B-B14F-4D97-AF65-F5344CB8AC3E}">
        <p14:creationId xmlns:p14="http://schemas.microsoft.com/office/powerpoint/2010/main" val="2835787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89" y="1549325"/>
            <a:ext cx="1487337" cy="15625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476" y="996548"/>
            <a:ext cx="1269842" cy="13340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53" y="3053591"/>
            <a:ext cx="1264659" cy="107830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1545"/>
            <a:ext cx="6805586" cy="329645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9884" y="5920062"/>
            <a:ext cx="1158340" cy="9388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3157" y="4242001"/>
            <a:ext cx="751782" cy="60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85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21" y="831636"/>
            <a:ext cx="1835410" cy="156315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131618"/>
            <a:ext cx="7886700" cy="84783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Цветовой круг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2" t="4425" r="3666" b="4046"/>
          <a:stretch/>
        </p:blipFill>
        <p:spPr>
          <a:xfrm>
            <a:off x="2161308" y="942040"/>
            <a:ext cx="5070764" cy="50153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413" y="814715"/>
            <a:ext cx="2705966" cy="27059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718296"/>
            <a:ext cx="1792725" cy="10756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806" y="3359075"/>
            <a:ext cx="2493811" cy="25732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44" y="4117434"/>
            <a:ext cx="2836684" cy="19672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097" y="1244882"/>
            <a:ext cx="1207979" cy="12079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128" y="5263425"/>
            <a:ext cx="6341129" cy="153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80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 чем ассоциируются эти цвета?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628650" y="2006239"/>
            <a:ext cx="3886200" cy="3916259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sz="4400" b="1" dirty="0"/>
          </a:p>
          <a:p>
            <a:pPr marL="0" indent="0" algn="ctr">
              <a:buNone/>
            </a:pPr>
            <a:r>
              <a:rPr lang="ru-RU" sz="4400" b="1" dirty="0"/>
              <a:t>чистота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sz="4400" dirty="0"/>
          </a:p>
          <a:p>
            <a:pPr marL="0" indent="0" algn="ctr">
              <a:buNone/>
            </a:pPr>
            <a:r>
              <a:rPr lang="ru-RU" sz="4400" b="1" dirty="0"/>
              <a:t>    печаль</a:t>
            </a:r>
          </a:p>
        </p:txBody>
      </p:sp>
      <p:sp>
        <p:nvSpPr>
          <p:cNvPr id="4" name="Овал 3"/>
          <p:cNvSpPr/>
          <p:nvPr/>
        </p:nvSpPr>
        <p:spPr>
          <a:xfrm>
            <a:off x="1422687" y="2006239"/>
            <a:ext cx="2298126" cy="242993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720194" y="2006239"/>
            <a:ext cx="2260023" cy="24272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06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3"/>
          <a:stretch/>
        </p:blipFill>
        <p:spPr>
          <a:xfrm>
            <a:off x="0" y="-1"/>
            <a:ext cx="9144000" cy="669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43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9546E7-F73B-45E9-B066-288D9B93B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4EF085-30DA-4516-B473-851152C65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4" y="36154"/>
            <a:ext cx="8609427" cy="671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713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A3D11AE-6444-4BC6-A660-9A805BC9B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6E648E6-4FF9-49D8-9061-B0983BFA0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530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89" y="1549325"/>
            <a:ext cx="1487337" cy="15625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476" y="996548"/>
            <a:ext cx="1269842" cy="13340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53" y="3053591"/>
            <a:ext cx="1264659" cy="107830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1545"/>
            <a:ext cx="6805586" cy="329645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9884" y="5920062"/>
            <a:ext cx="1158340" cy="9388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3157" y="4242001"/>
            <a:ext cx="751782" cy="60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34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" y="1803230"/>
            <a:ext cx="7345679" cy="459104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</a:rPr>
              <a:t>С</a:t>
            </a:r>
            <a:r>
              <a:rPr lang="ru-RU" sz="5400" b="1" dirty="0">
                <a:solidFill>
                  <a:srgbClr val="FFC000"/>
                </a:solidFill>
              </a:rPr>
              <a:t>П</a:t>
            </a:r>
            <a:r>
              <a:rPr lang="ru-RU" sz="5400" b="1" dirty="0">
                <a:solidFill>
                  <a:srgbClr val="FFFF00"/>
                </a:solidFill>
              </a:rPr>
              <a:t>А</a:t>
            </a:r>
            <a:r>
              <a:rPr lang="ru-RU" sz="5400" b="1" dirty="0">
                <a:solidFill>
                  <a:srgbClr val="92D050"/>
                </a:solidFill>
              </a:rPr>
              <a:t>С</a:t>
            </a:r>
            <a:r>
              <a:rPr lang="ru-RU" sz="5400" b="1" dirty="0">
                <a:solidFill>
                  <a:srgbClr val="00B0F0"/>
                </a:solidFill>
              </a:rPr>
              <a:t>И</a:t>
            </a:r>
            <a:r>
              <a:rPr lang="ru-RU" sz="5400" b="1" dirty="0">
                <a:solidFill>
                  <a:schemeClr val="accent1">
                    <a:lumMod val="75000"/>
                  </a:schemeClr>
                </a:solidFill>
              </a:rPr>
              <a:t>Б</a:t>
            </a:r>
            <a:r>
              <a:rPr lang="ru-RU" sz="5400" b="1" dirty="0">
                <a:solidFill>
                  <a:srgbClr val="7030A0"/>
                </a:solidFill>
              </a:rPr>
              <a:t>О </a:t>
            </a:r>
            <a:r>
              <a:rPr lang="ru-RU" sz="5400" b="1" dirty="0">
                <a:solidFill>
                  <a:srgbClr val="FF0000"/>
                </a:solidFill>
              </a:rPr>
              <a:t>З</a:t>
            </a:r>
            <a:r>
              <a:rPr lang="ru-RU" sz="5400" b="1" dirty="0">
                <a:solidFill>
                  <a:srgbClr val="FFC000"/>
                </a:solidFill>
              </a:rPr>
              <a:t>А</a:t>
            </a:r>
            <a:r>
              <a:rPr lang="ru-RU" sz="5400" b="1" dirty="0">
                <a:solidFill>
                  <a:srgbClr val="FF0000"/>
                </a:solidFill>
              </a:rPr>
              <a:t> </a:t>
            </a:r>
            <a:r>
              <a:rPr lang="ru-RU" sz="5400" b="1" dirty="0">
                <a:solidFill>
                  <a:srgbClr val="FFFF00"/>
                </a:solidFill>
              </a:rPr>
              <a:t>В</a:t>
            </a:r>
            <a:r>
              <a:rPr lang="ru-RU" sz="5400" b="1" dirty="0">
                <a:solidFill>
                  <a:srgbClr val="92D050"/>
                </a:solidFill>
              </a:rPr>
              <a:t>Н</a:t>
            </a:r>
            <a:r>
              <a:rPr lang="ru-RU" sz="5400" b="1" dirty="0">
                <a:solidFill>
                  <a:srgbClr val="00B0F0"/>
                </a:solidFill>
              </a:rPr>
              <a:t>И</a:t>
            </a:r>
            <a:r>
              <a:rPr lang="ru-RU" sz="5400" b="1" dirty="0">
                <a:solidFill>
                  <a:srgbClr val="0070C0"/>
                </a:solidFill>
              </a:rPr>
              <a:t>М</a:t>
            </a:r>
            <a:r>
              <a:rPr lang="ru-RU" sz="5400" b="1" dirty="0">
                <a:solidFill>
                  <a:srgbClr val="7030A0"/>
                </a:solidFill>
              </a:rPr>
              <a:t>А</a:t>
            </a:r>
            <a:r>
              <a:rPr lang="ru-RU" sz="5400" b="1" dirty="0">
                <a:solidFill>
                  <a:srgbClr val="FF0000"/>
                </a:solidFill>
              </a:rPr>
              <a:t>Н</a:t>
            </a:r>
            <a:r>
              <a:rPr lang="ru-RU" sz="5400" b="1" dirty="0">
                <a:solidFill>
                  <a:srgbClr val="FFC000"/>
                </a:solidFill>
              </a:rPr>
              <a:t>И</a:t>
            </a:r>
            <a:r>
              <a:rPr lang="ru-RU" sz="5400" b="1" dirty="0">
                <a:solidFill>
                  <a:srgbClr val="FFFF00"/>
                </a:solidFill>
              </a:rPr>
              <a:t>Е</a:t>
            </a:r>
            <a:r>
              <a:rPr lang="ru-RU" sz="5400" b="1" dirty="0">
                <a:solidFill>
                  <a:srgbClr val="92D050"/>
                </a:solidFill>
              </a:rPr>
              <a:t>!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4294967295"/>
          </p:nvPr>
        </p:nvSpPr>
        <p:spPr>
          <a:xfrm>
            <a:off x="2051050" y="6281738"/>
            <a:ext cx="7092950" cy="5762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25732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551</TotalTime>
  <Words>37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Значение цвета в жизни человека и  в рисунках детей дошкольного возраста</vt:lpstr>
      <vt:lpstr>Презентация PowerPoint</vt:lpstr>
      <vt:lpstr>Цветовой круг</vt:lpstr>
      <vt:lpstr>С чем ассоциируются эти цвета?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User25</dc:creator>
  <cp:lastModifiedBy>Lenovo</cp:lastModifiedBy>
  <cp:revision>18</cp:revision>
  <dcterms:created xsi:type="dcterms:W3CDTF">2021-01-20T06:44:03Z</dcterms:created>
  <dcterms:modified xsi:type="dcterms:W3CDTF">2021-01-21T02:49:59Z</dcterms:modified>
</cp:coreProperties>
</file>