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царстве Короля Ритма</a:t>
            </a:r>
            <a:endParaRPr lang="ru-RU" dirty="0"/>
          </a:p>
        </p:txBody>
      </p:sp>
      <p:pic>
        <p:nvPicPr>
          <p:cNvPr id="1026" name="Picture 2" descr="C:\Documents and Settings\User\Рабочий стол\Царство музык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6090" y="1600200"/>
            <a:ext cx="713182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Налетел царь Бас</a:t>
            </a:r>
            <a:endParaRPr lang="ru-RU" dirty="0"/>
          </a:p>
        </p:txBody>
      </p:sp>
      <p:pic>
        <p:nvPicPr>
          <p:cNvPr id="1026" name="Picture 2" descr="C:\Documents and Settings\User\Рабочий стол\Царь Бас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0377" y="1600200"/>
            <a:ext cx="428324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Ноты</a:t>
            </a:r>
            <a:endParaRPr lang="ru-RU" dirty="0"/>
          </a:p>
        </p:txBody>
      </p:sp>
      <p:pic>
        <p:nvPicPr>
          <p:cNvPr id="2050" name="Picture 2" descr="C:\Documents and Settings\User\Рабочий стол\Нот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Королева Мелодия</a:t>
            </a:r>
            <a:endParaRPr lang="ru-RU" dirty="0"/>
          </a:p>
        </p:txBody>
      </p:sp>
      <p:pic>
        <p:nvPicPr>
          <p:cNvPr id="3074" name="Picture 2" descr="C:\Documents and Settings\User\Рабочий стол\Королева Мелод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5316" y="1600200"/>
            <a:ext cx="647336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 </a:t>
            </a:r>
            <a:r>
              <a:rPr lang="ru-RU" smtClean="0"/>
              <a:t>новых встреч!</a:t>
            </a:r>
            <a:endParaRPr lang="ru-RU" dirty="0"/>
          </a:p>
        </p:txBody>
      </p:sp>
      <p:pic>
        <p:nvPicPr>
          <p:cNvPr id="4098" name="Picture 2" descr="C:\Documents and Settings\User\Рабочий стол\Король Ритм и Королева Музык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85207" y="1600200"/>
            <a:ext cx="497358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 царстве Короля Ритма</vt:lpstr>
      <vt:lpstr>Налетел царь Бас</vt:lpstr>
      <vt:lpstr>Ноты</vt:lpstr>
      <vt:lpstr>Королева Мелодия</vt:lpstr>
      <vt:lpstr>До новых встреч!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царстве Короля Ритма</dc:title>
  <cp:lastModifiedBy>User</cp:lastModifiedBy>
  <cp:revision>4</cp:revision>
  <dcterms:modified xsi:type="dcterms:W3CDTF">2020-02-13T08:32:20Z</dcterms:modified>
</cp:coreProperties>
</file>