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60" r:id="rId3"/>
    <p:sldId id="261" r:id="rId4"/>
    <p:sldId id="262" r:id="rId5"/>
    <p:sldId id="263" r:id="rId6"/>
    <p:sldId id="281" r:id="rId7"/>
    <p:sldId id="288" r:id="rId8"/>
    <p:sldId id="280" r:id="rId9"/>
    <p:sldId id="282" r:id="rId10"/>
    <p:sldId id="284" r:id="rId11"/>
    <p:sldId id="285" r:id="rId12"/>
    <p:sldId id="283" r:id="rId13"/>
    <p:sldId id="286" r:id="rId14"/>
    <p:sldId id="287" r:id="rId15"/>
    <p:sldId id="289" r:id="rId16"/>
    <p:sldId id="297" r:id="rId17"/>
    <p:sldId id="296" r:id="rId18"/>
    <p:sldId id="271" r:id="rId19"/>
    <p:sldId id="275" r:id="rId20"/>
    <p:sldId id="269" r:id="rId21"/>
    <p:sldId id="307" r:id="rId22"/>
    <p:sldId id="306" r:id="rId23"/>
    <p:sldId id="308" r:id="rId24"/>
    <p:sldId id="311" r:id="rId25"/>
    <p:sldId id="309" r:id="rId26"/>
    <p:sldId id="310" r:id="rId27"/>
    <p:sldId id="299" r:id="rId28"/>
    <p:sldId id="30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38" autoAdjust="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B833B-8F7F-4CFD-A24A-2F6CB16C1ADF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1D58C-00B5-481A-9F62-EFE6A1DF4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D2578-0382-4085-BAD5-7D08F7B85C91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E81A-0553-4AFF-84A0-95C2BF2F4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A7DC-3CD0-43BF-A0FA-A550A66A32FB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ED834-621B-4F66-86FA-2370A9D79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F058-4EE5-4242-90E4-F3D5A6737BB5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B0D82-4D0F-4B4B-8FBF-1D6DC7AD0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1FB4A-9AC2-49CE-B77D-5461ECEC8004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CC794-E213-4913-9E3A-0B8A35DBB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B86B-32B9-4449-BA8C-FD8EA437E506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89B5E-A7C1-4A26-B30C-F714BCD7E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93057-EC5F-4923-A770-E573E13CC26A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786F2-3F3B-4654-9518-AEFC44186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1678-BFCF-4CFA-9844-24394EF9FDB4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FF72-870C-4EB2-B4E1-6836B8305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C3C66-3EEF-4F84-9546-E765E6B90DA1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43EB2-C125-4FF6-8935-E761A7D8B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752CE-D12B-43D8-8C45-90200292164C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99C68-A90C-4276-A7E0-4CC6421D2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5600-758B-4933-A2B2-50B2B43F077B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4F6C4-3F90-4FB2-95E5-FB0F04BC9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152772-D9B3-4047-83F8-69FEF84EE851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334AE7-328E-4A68-99C3-7CD51469C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22" r:id="rId9"/>
    <p:sldLayoutId id="2147483713" r:id="rId10"/>
    <p:sldLayoutId id="214748371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___Microsoft_Office_Word1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Office_Word3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429552" cy="629763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детский сад № 17 «Незнайка»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ПРОГРАММА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ДОПОЛНИТЕЛЬНОГО ОБРАЗОВАНИЯ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(для детей от 5 до 7 лет)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 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«Вокальный ансамбль»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 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2 года обучения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Образовательная область: музыкально – эстетическое развитие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Вид программы: авторская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Тип: дополнительного образования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Направленность программы: художественно-эстетическая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Форма организации программы: студийная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Ступень образования: для </a:t>
            </a:r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II</a:t>
            </a:r>
            <a:r>
              <a:rPr lang="ru-RU" sz="1400" dirty="0" smtClean="0">
                <a:solidFill>
                  <a:schemeClr val="tx1"/>
                </a:solidFill>
              </a:rPr>
              <a:t> ступени образования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Автор: </a:t>
            </a:r>
            <a:r>
              <a:rPr lang="ru-RU" sz="1400" dirty="0" err="1" smtClean="0">
                <a:solidFill>
                  <a:schemeClr val="tx1"/>
                </a:solidFill>
              </a:rPr>
              <a:t>Литвинчук</a:t>
            </a:r>
            <a:r>
              <a:rPr lang="ru-RU" sz="1400" dirty="0" smtClean="0">
                <a:solidFill>
                  <a:schemeClr val="tx1"/>
                </a:solidFill>
              </a:rPr>
              <a:t> Ирина Владимировна,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музыкальный руководитель, педагог высшей квалификационной категории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857250"/>
            <a:ext cx="463550" cy="569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кастинг – конкурс «Сияние». Ансамбль «Волшебная мелодия Дипломант 1 степени.</a:t>
            </a:r>
          </a:p>
        </p:txBody>
      </p:sp>
      <p:graphicFrame>
        <p:nvGraphicFramePr>
          <p:cNvPr id="3078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857224" y="2071678"/>
          <a:ext cx="3133211" cy="4433888"/>
        </p:xfrm>
        <a:graphic>
          <a:graphicData uri="http://schemas.openxmlformats.org/presentationml/2006/ole">
            <p:oleObj spid="_x0000_s3082" name="Acrobat Document" r:id="rId3" imgW="5668166" imgH="8019048" progId="AcroExch.Document.11">
              <p:embed/>
            </p:oleObj>
          </a:graphicData>
        </a:graphic>
      </p:graphicFrame>
      <p:pic>
        <p:nvPicPr>
          <p:cNvPr id="3079" name="Picture 7" descr="C:\Documents and Settings\User\Рабочий стол\ДЕТСКИЙ САД\Песни Ансамбль Волшебная мелодия\Видео - Ансамбль\IMG_20201126_1818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Солисты ансамбля «До – ми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часто выступают не только в своем детском саду, но и посещают другие образовательные учреждения города с концертами.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Ансамбль - ФОТО И ВИДЕО\Ансамбль Домисолька - Видео\Attachments_irinalitvinchuk@yandex.ru_2022-03-28_11-31-54\IMG-6f423be3128e06108518f06d1e6a2feb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2460"/>
            <a:ext cx="4038600" cy="2690717"/>
          </a:xfrm>
          <a:prstGeom prst="rect">
            <a:avLst/>
          </a:prstGeom>
          <a:noFill/>
        </p:spPr>
      </p:pic>
      <p:pic>
        <p:nvPicPr>
          <p:cNvPr id="4099" name="Picture 3" descr="E:\Ансамбль - ФОТО И ВИДЕО\Ансамбль Домисолька - Видео\Attachments_irinalitvinchuk@yandex.ru_2022-03-28_11-31-54\IMG-c5b0ab1915ae3c3d1910ace2edcd03c6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2460"/>
            <a:ext cx="4038600" cy="2690717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Вокальный ансамбль «До – ми – солька» и солистка Коротких Валерия выступают в ДК «Орфей» пос. ОМК</a:t>
            </a:r>
          </a:p>
        </p:txBody>
      </p:sp>
      <p:pic>
        <p:nvPicPr>
          <p:cNvPr id="24578" name="Picture 2" descr="D:\SDC116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688" y="2500313"/>
            <a:ext cx="4202112" cy="3152775"/>
          </a:xfrm>
        </p:spPr>
      </p:pic>
      <p:pic>
        <p:nvPicPr>
          <p:cNvPr id="24579" name="Picture 3" descr="D:\SDC116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53025" y="2119313"/>
            <a:ext cx="3028950" cy="40386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конкурс для одаренных детей «Юные таланты» г.Москва. Ансамбль «Волшебная мелодия – Лауреат 1 степени». Международный патриотический конкурс – фестиваль «Дети войны» г.Санкт – Петербург. Ансамбль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– Лауреат 2 степени.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09894" y="1920875"/>
          <a:ext cx="3133211" cy="4433888"/>
        </p:xfrm>
        <a:graphic>
          <a:graphicData uri="http://schemas.openxmlformats.org/presentationml/2006/ole">
            <p:oleObj spid="_x0000_s5133" name="Acrobat Document" r:id="rId3" imgW="5668166" imgH="8019048" progId="AcroExch.Document.11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0894" y="1920875"/>
          <a:ext cx="3133211" cy="4433888"/>
        </p:xfrm>
        <a:graphic>
          <a:graphicData uri="http://schemas.openxmlformats.org/presentationml/2006/ole">
            <p:oleObj spid="_x0000_s5134" name="Acrobat Document" r:id="rId4" imgW="5668166" imgH="8019048" progId="AcroExch.Document.11">
              <p:embed/>
            </p:oleObj>
          </a:graphicData>
        </a:graphic>
      </p:graphicFrame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в п. Шапша на День рождения медведя Степана. </a:t>
            </a:r>
          </a:p>
        </p:txBody>
      </p:sp>
      <p:pic>
        <p:nvPicPr>
          <p:cNvPr id="26626" name="Picture 2" descr="D:\SDC11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24138"/>
            <a:ext cx="4038600" cy="3028950"/>
          </a:xfrm>
        </p:spPr>
      </p:pic>
      <p:pic>
        <p:nvPicPr>
          <p:cNvPr id="26627" name="Picture 3" descr="D:\SDC11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24138"/>
            <a:ext cx="4038600" cy="302895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ансамбля «До – ми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на патриотическом мероприятии «День Победы».</a:t>
            </a:r>
          </a:p>
        </p:txBody>
      </p:sp>
      <p:pic>
        <p:nvPicPr>
          <p:cNvPr id="6148" name="Picture 4" descr="E:\Фото  - РАБОТА\IMG_20200219_162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39937" name="Picture 1" descr="C:\Documents and Settings\User\Рабочий стол\ДЕТСКИЙ САД\Фото  - РАБОТА\IMG_20200219_1618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4038600" cy="26396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500063" y="714375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занятиях в вокальной студии .</a:t>
            </a:r>
          </a:p>
        </p:txBody>
      </p:sp>
      <p:pic>
        <p:nvPicPr>
          <p:cNvPr id="6" name="Picture 3" descr="E:\Фото  - РАБОТА\IMG_20200129_164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3116"/>
            <a:ext cx="3325416" cy="4433888"/>
          </a:xfrm>
          <a:prstGeom prst="rect">
            <a:avLst/>
          </a:prstGeom>
          <a:noFill/>
        </p:spPr>
      </p:pic>
      <p:pic>
        <p:nvPicPr>
          <p:cNvPr id="7170" name="Picture 2" descr="E:\Ансамбль - ФОТО И ВИДЕО\Фото и Видео- Ансамбль\IMG_20201112_175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E:\Фото  - РАБОТА\IMG_20200129_175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Финалистка конкурса «Богат талантами любимый город» Сотникова Полина с песней «Мой щенок» на выпускном в подготовительной группе.</a:t>
            </a:r>
          </a:p>
        </p:txBody>
      </p:sp>
      <p:pic>
        <p:nvPicPr>
          <p:cNvPr id="30722" name="Picture 2" descr="D:\SDC128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24138"/>
            <a:ext cx="4038600" cy="3028950"/>
          </a:xfrm>
        </p:spPr>
      </p:pic>
      <p:pic>
        <p:nvPicPr>
          <p:cNvPr id="30723" name="Picture 4" descr="D:\SDC12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24138"/>
            <a:ext cx="4038600" cy="302895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«Богат талантами любимый город»</a:t>
            </a:r>
          </a:p>
        </p:txBody>
      </p:sp>
      <p:sp>
        <p:nvSpPr>
          <p:cNvPr id="3584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мои воспитанники принимают активное участие в городском конкурсе «Богат талантами любимый город» и занимают призовые места. </a:t>
            </a:r>
          </a:p>
        </p:txBody>
      </p:sp>
      <p:pic>
        <p:nvPicPr>
          <p:cNvPr id="35843" name="Picture 3" descr="D:\SDC15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428875"/>
            <a:ext cx="4297363" cy="3224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D:\SDC15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 descr="D:\SDC14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6433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D:\SDC15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D:\SDC148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3286125"/>
            <a:ext cx="250031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601188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 программы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Современная образовательная среда - это условия, в которых каждый ребенок развивается соразмерно своим способностям, интересам и потребностям. Человек наделен от природы особым даром – голосом. Именно голос помогает человеку общаться с окружающим миром, выражать свое отношение к различным явлениям жизни. С раннего возраста дети чувствуют потребность в эмоциональном общении, испытывают тягу к творчеству. Именно в период детства важно реализовать творческий потенциал ребенка, сформировать певческие навыки, приобщить детей к певческому искусству, которое способствует развитию творческой фантазии. Каждый ребенок находит возможность для творческого самовыражения личности через сольное и ансамблевое пение, пение народных и современных песен с музыкальным сопровождением.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Самый короткий путь эмоционального раскрепощения ребенка, снятия зажатости, обучения чувствованию и художественному воображению - это путь через игру, фантазирование. Именно для того, чтобы ребенок, наделенный способностью и тягой к творчеству, развитию своих вокальных способностей, мог овладеть умениями и навыками вокального искусства,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самореализоваться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творчестве, научиться голосом передавать внутреннее эмоциональное состояние, разработана программа дополнительного образования детей «Вокальный ансамбль», направленная на духовное развитие воспитанников.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Новизна программы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МБДОУ № 17 «Незнайка» создан вокальный ансамбль «До – ми -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в котором занимаются воспитанники от 5 до 7 –лет. Особенность программы «Вокальный ансамбль» в том, что она разработана для одарённых детей дошкольного возраста, которые имеют ярко-выраженные музыкальные способности. Новизна программы в первую очередь в том, что в ней представлена структура индивидуального педагогического воздействия на формирование устойчивых умений и навыков у музыкально одарённых воспитанников детского сада.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«Богат талантами любимый город». Ансамбль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– Диплом 2 степени.</a:t>
            </a:r>
            <a:endParaRPr lang="ru-RU" sz="2000" dirty="0" smtClean="0"/>
          </a:p>
        </p:txBody>
      </p:sp>
      <p:pic>
        <p:nvPicPr>
          <p:cNvPr id="30722" name="Picture 2" descr="E:\Дипломы -1\Диплом Лауреата 2 степени - Богат талантами 2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53" y="1920875"/>
            <a:ext cx="3135693" cy="4433888"/>
          </a:xfrm>
          <a:prstGeom prst="rect">
            <a:avLst/>
          </a:prstGeom>
          <a:noFill/>
        </p:spPr>
      </p:pic>
      <p:pic>
        <p:nvPicPr>
          <p:cNvPr id="34817" name="Picture 1" descr="C:\Documents and Settings\User\Рабочий стол\ДЕТСКИЙ САД\Фото  - РАБОТА\Screenshot_20230917_010329_ru.ok.androi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000396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Наши награды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4818" name="Picture 2" descr="D:\Ансамбль - ФОТО И ВИДЕО\Фото - Ансамбль\IMG_20220523_1708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irina\OneDrive\Рабочий стол\Мои документы\Фото - Ансамбль\IMG_20220523_171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19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«Югорские звездочки». Диплом Победителя.</a:t>
            </a:r>
            <a:endParaRPr lang="ru-RU" sz="2000" dirty="0" smtClean="0"/>
          </a:p>
        </p:txBody>
      </p:sp>
      <p:graphicFrame>
        <p:nvGraphicFramePr>
          <p:cNvPr id="3277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908032" y="1920875"/>
          <a:ext cx="3136936" cy="4433888"/>
        </p:xfrm>
        <a:graphic>
          <a:graphicData uri="http://schemas.openxmlformats.org/presentationml/2006/ole">
            <p:oleObj spid="_x0000_s32775" name="Acrobat Document" r:id="rId3" imgW="7111800" imgH="10643760" progId="AcroExch.Document.11">
              <p:embed/>
            </p:oleObj>
          </a:graphicData>
        </a:graphic>
      </p:graphicFrame>
      <p:pic>
        <p:nvPicPr>
          <p:cNvPr id="32771" name="Picture 3" descr="C:\Users\irina\OneDrive\Рабочий стол\Фото к аттестации\Ансамбль - фото\IMG_20230415_1022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642910" y="571480"/>
          <a:ext cx="3136900" cy="4433888"/>
        </p:xfrm>
        <a:graphic>
          <a:graphicData uri="http://schemas.openxmlformats.org/presentationml/2006/ole">
            <p:oleObj spid="_x0000_s41986" name="Acrobat Document" r:id="rId3" imgW="7111800" imgH="10643760" progId="AcroExch.Document.11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5007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Конкурс «Веселые нотки» МБДОУ «Детский сад № 17 «Незнайка» г.Ханты – </a:t>
            </a:r>
            <a:r>
              <a:rPr lang="ru-RU" dirty="0" err="1" smtClean="0"/>
              <a:t>Мансийск</a:t>
            </a:r>
            <a:r>
              <a:rPr lang="ru-RU" dirty="0" smtClean="0"/>
              <a:t>, 2021.  Диплом за 1 место</a:t>
            </a:r>
            <a:endParaRPr lang="ru-RU" dirty="0"/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5500694" y="2143116"/>
          <a:ext cx="2873375" cy="4064000"/>
        </p:xfrm>
        <a:graphic>
          <a:graphicData uri="http://schemas.openxmlformats.org/presentationml/2006/ole">
            <p:oleObj spid="_x0000_s41987" name="Документ" r:id="rId4" imgW="7543146" imgH="10667996" progId="Word.Document.12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572000" y="7857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Всероссийский  фестиваль – конкурс искусства и творчества «</a:t>
            </a:r>
            <a:r>
              <a:rPr lang="ru-RU" dirty="0" err="1" smtClean="0"/>
              <a:t>Вивея</a:t>
            </a:r>
            <a:r>
              <a:rPr lang="ru-RU" dirty="0" smtClean="0"/>
              <a:t>», 2023. г. Санкт - Петербург</a:t>
            </a:r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детский экологический форум «Зеленая планета 2022»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428728" y="2214554"/>
          <a:ext cx="5643602" cy="3798887"/>
        </p:xfrm>
        <a:graphic>
          <a:graphicData uri="http://schemas.openxmlformats.org/presentationml/2006/ole">
            <p:oleObj spid="_x0000_s45058" name="Acrobat Document" r:id="rId3" imgW="11642040" imgH="768204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071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Международный фестиваль – конкурс «Парад талантов», 2023 г. Диплом Лауреата 1 степени</a:t>
            </a:r>
            <a:endParaRPr lang="ru-RU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428596" y="2143116"/>
          <a:ext cx="3779837" cy="2674937"/>
        </p:xfrm>
        <a:graphic>
          <a:graphicData uri="http://schemas.openxmlformats.org/presentationml/2006/ole">
            <p:oleObj spid="_x0000_s43010" name="Документ" r:id="rId3" imgW="10685992" imgH="7562225" progId="Word.Document.12">
              <p:embed/>
            </p:oleObj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4572000" y="1785926"/>
          <a:ext cx="4357687" cy="3084513"/>
        </p:xfrm>
        <a:graphic>
          <a:graphicData uri="http://schemas.openxmlformats.org/presentationml/2006/ole">
            <p:oleObj spid="_x0000_s43011" name="Документ" r:id="rId4" imgW="10685992" imgH="7562225" progId="Word.Document.12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6248" y="53578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Всероссийский фестиваль детского творчества «Осенняя сказка», 2023.г. Санкт – Петербург. Лауреат 2 степени </a:t>
            </a:r>
            <a:endParaRPr lang="ru-RU" dirty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785786" y="1000108"/>
          <a:ext cx="2873375" cy="4064000"/>
        </p:xfrm>
        <a:graphic>
          <a:graphicData uri="http://schemas.openxmlformats.org/presentationml/2006/ole">
            <p:oleObj spid="_x0000_s44034" name="Документ" r:id="rId3" imgW="7543146" imgH="10667996" progId="Word.Document.12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2910" y="5429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Международный кастинг – конкурс искусств «Краски осени», 2023.г. Санкт – Петербург. Лауреат 2 степени </a:t>
            </a:r>
            <a:endParaRPr lang="ru-RU" dirty="0"/>
          </a:p>
        </p:txBody>
      </p:sp>
      <p:pic>
        <p:nvPicPr>
          <p:cNvPr id="44036" name="Picture 4" descr="C:\Documents and Settings\User\Рабочий стол\ДЕТСКИЙ САД\Фото  - РАБОТА\IMG_20200318_1917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87038" y="-36361966"/>
            <a:ext cx="20306252" cy="23288788"/>
          </a:xfrm>
          <a:prstGeom prst="rect">
            <a:avLst/>
          </a:prstGeom>
          <a:noFill/>
        </p:spPr>
      </p:pic>
      <p:pic>
        <p:nvPicPr>
          <p:cNvPr id="44037" name="Picture 5" descr="C:\Documents and Settings\User\Рабочий стол\ДЕТСКИЙ САД\Фото  - РАБОТА\IMG_20200318_19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31300" y="-33433008"/>
            <a:ext cx="20959746" cy="24302990"/>
          </a:xfrm>
          <a:prstGeom prst="rect">
            <a:avLst/>
          </a:prstGeom>
          <a:noFill/>
        </p:spPr>
      </p:pic>
      <p:pic>
        <p:nvPicPr>
          <p:cNvPr id="7" name="Picture 5" descr="C:\Documents and Settings\User\Рабочий стол\ДЕТСКИЙ САД\Фото  - РАБОТА\IMG_20200318_191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00108"/>
            <a:ext cx="3325416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Мы всегда и везде вместе!!!Я очень люблю своих воспитанников и они отвечают мне взаимностью!</a:t>
            </a:r>
          </a:p>
        </p:txBody>
      </p:sp>
      <p:pic>
        <p:nvPicPr>
          <p:cNvPr id="53250" name="Picture 2" descr="D:\SDC11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3429000"/>
            <a:ext cx="4038600" cy="3028950"/>
          </a:xfrm>
        </p:spPr>
      </p:pic>
      <p:pic>
        <p:nvPicPr>
          <p:cNvPr id="53251" name="Picture 2" descr="D:\SDC15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1714500"/>
            <a:ext cx="4038600" cy="30289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rgbClr val="FF0000"/>
                </a:solidFill>
              </a:rPr>
              <a:t>Благодарю за внимание!</a:t>
            </a:r>
          </a:p>
        </p:txBody>
      </p:sp>
      <p:pic>
        <p:nvPicPr>
          <p:cNvPr id="54274" name="Picture 2" descr="D:\SDC163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072494" cy="578647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Данная программа позволяет: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в условиях детского дошкольного учреждения  через дополнительное образование расширить возможности образовательной области «Вокальное искусство»;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ориентировать на развитие творческого потенциала и музыкальных способностей воспитанников разных возрастных групп в вокальной студии за 2 года обучения соразмерно личной индивидуальности;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включать в занятия упражнений дыхательной гимнастики по методике А.Н.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Стрельниковой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использовать  речевые игры и упражнения, которые направлены на развитие у детей чувства ритма, формирование  дикции, артикуляции,  введение  в мир динамических оттенков, знакомство с музыкальными формами;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использовать игровые задания, что повышает мотивацию детей к занятиям, развивает их познавательную активность;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знакомить с национальными особенностями музыкального колорита родного края, песенным репертуаром композиторов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ХМАО-Югры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содержание программы «Вокальный ансамбль» может стать основой для организации учебно-воспитательного процесса по индивидуальной траектории, развития вокальных умений и навыков как групп воспитанников, так и отдельно взятых детей;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для воспитанников с яркими вокальными данными предусмотрена индивидуальная работа;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песенный репертуар подобран с учетом природного, народного и светского календаря; тематических праздников и других мероприятий по совместному плану воспитательной направленности ДОУ;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64704"/>
            <a:ext cx="7424766" cy="437880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Целью данной программы является развитие творческого потенциала музыкально одарённого ребенка, формирование его эстетической культуры посредством приобщения к вокальному искусству, поэтическому слову и фольклору.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Формирование устойчивого интереса к пению.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Формирование голосового аппарата, обучение выразительному пению.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музыкальных способностей: музыкального слуха, ладового чувства, музыкальной памяти и восприимчивости, чувства ритма.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Сохранение и укрепление психического здоровья детей.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Приобщение к концертной деятельности (участие в конкурсах и фестивалях детского творчества).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Воспитание у детей уважения друг к другу, чувства ответственности за общее дело.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Создание комфортного психологического климата, благоприятной ситуации успеха.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1143000"/>
            <a:ext cx="8643938" cy="5429250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214313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концу первого года обучения дети </a:t>
            </a:r>
            <a:r>
              <a:rPr lang="ru-RU" sz="14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должны знать/понимать</a:t>
            </a:r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строение артикуляционного аппарата;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особенности и возможности певческого голоса;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гигиену певческого голоса;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понимать элементарные дирижерские жесты и правильно следовать им (внимание, вдох, начало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звукоизвлечения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его окончание);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понимать по требованию педагога слова – петь «мягко, нежно, легко»;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уметь: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правильно дышать: делать небольшой спокойный вдох, не поднимая плеч;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короткие фразы на одном дыхании;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 подвижных песнях делать быстрый вдох;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без сопровождения отдельные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попевки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фразы из песен;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легким звуком, без напряжения;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к концу года спеть выразительно, осмысленно.</a:t>
            </a:r>
          </a:p>
          <a:p>
            <a:pPr eaLnBrk="0" hangingPunct="0"/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концу второго года обучения дети должны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знать/понимать: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соблюдать певческую установку;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жанры вокальной музыки;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понимать элементарные дирижерские жесты;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уметь: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правильно дышать, делать небольшой спокойный вдох, не поднимая плеч;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точно повторить заданный звук;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 подвижных песнях делать быстрый вдох;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правильно показать самое красивое индивидуальное звучание своего голоса;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чисто и слаженно в унисон;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без сопровождения отдельные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попевки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отрывки из песен;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дать критическую оценку своему исполнению;</a:t>
            </a:r>
          </a:p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принимать активное участие в творческой жизни вокальной студии.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000125"/>
            <a:ext cx="8215313" cy="10001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предполагает различные формы результативности: участие детей в мероприятиях ДОУ, мастер - классах, концертах, фестивалях и конкурсах.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Вокальный ансамбль «До – ми –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8434" name="Picture 2" descr="D:\SDC114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2047875"/>
            <a:ext cx="3314700" cy="4419600"/>
          </a:xfrm>
        </p:spPr>
      </p:pic>
      <p:pic>
        <p:nvPicPr>
          <p:cNvPr id="18435" name="Picture 3" descr="D:\SDC148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3375" y="2428875"/>
            <a:ext cx="4705350" cy="352901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Выступления ансамбля «До – ми – солька».</a:t>
            </a:r>
          </a:p>
        </p:txBody>
      </p:sp>
      <p:pic>
        <p:nvPicPr>
          <p:cNvPr id="19458" name="Picture 2" descr="D:\SDC114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24138"/>
            <a:ext cx="4038600" cy="3028950"/>
          </a:xfrm>
        </p:spPr>
      </p:pic>
      <p:pic>
        <p:nvPicPr>
          <p:cNvPr id="19459" name="Picture 3" descr="D:\SDC115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24138"/>
            <a:ext cx="4038600" cy="302895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«Вера. Величие. Память» Ансамбль «До – ми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выступил в КДЦ «Октябрь» .</a:t>
            </a:r>
          </a:p>
        </p:txBody>
      </p:sp>
      <p:pic>
        <p:nvPicPr>
          <p:cNvPr id="1026" name="Picture 2" descr="E:\Фото  - РАБОТА\IMG_20200316_111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1028" name="Picture 4" descr="E:\Фото  - РАБОТА\IMG_20200316_111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«Слово доброе о маме» 2019 год. Мальцев Степан награжден Дипломом 1 степени за песню «День рожденья мамы».</a:t>
            </a:r>
          </a:p>
        </p:txBody>
      </p:sp>
      <p:pic>
        <p:nvPicPr>
          <p:cNvPr id="2051" name="Picture 3" descr="E:\Фото  - РАБОТА\Фото И.В\SDC105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13" name="Picture 4" descr="C:\Documents and Settings\User\Рабочий стол\Дипломы\Диплом 1 степени - Мальцев Степан Слово доброе о мам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928802"/>
            <a:ext cx="3136720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1103</TotalTime>
  <Words>659</Words>
  <Application>Microsoft Office PowerPoint</Application>
  <PresentationFormat>Экран (4:3)</PresentationFormat>
  <Paragraphs>58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Поток</vt:lpstr>
      <vt:lpstr>Acrobat Document</vt:lpstr>
      <vt:lpstr>Документ</vt:lpstr>
      <vt:lpstr>Муниципальное бюджетное дошкольное образовательное учреждение детский сад № 17 «Незнайка»           ПРОГРАММА ДОПОЛНИТЕЛЬНОГО ОБРАЗОВАНИЯ  (для детей от 5 до 7 лет)   «Вокальный ансамбль»   2 года обучения   Образовательная область: музыкально – эстетическое развитие Вид программы: авторская Тип: дополнительного образования Направленность программы: художественно-эстетическая Форма организации программы: студийная Ступень образования: для I, II ступени образования   Автор: Литвинчук Ирина Владимировна, музыкальный руководитель, педагог высшей квалификационной категории</vt:lpstr>
      <vt:lpstr>Актуальность программы  Современная образовательная среда - это условия, в которых каждый ребенок развивается соразмерно своим способностям, интересам и потребностям. Человек наделен от природы особым даром – голосом. Именно голос помогает человеку общаться с окружающим миром, выражать свое отношение к различным явлениям жизни. С раннего возраста дети чувствуют потребность в эмоциональном общении, испытывают тягу к творчеству. Именно в период детства важно реализовать творческий потенциал ребенка, сформировать певческие навыки, приобщить детей к певческому искусству, которое способствует развитию творческой фантазии. Каждый ребенок находит возможность для творческого самовыражения личности через сольное и ансамблевое пение, пение народных и современных песен с музыкальным сопровождением. Самый короткий путь эмоционального раскрепощения ребенка, снятия зажатости, обучения чувствованию и художественному воображению - это путь через игру, фантазирование. Именно для того, чтобы ребенок, наделенный способностью и тягой к творчеству, развитию своих вокальных способностей, мог овладеть умениями и навыками вокального искусства, самореализоваться в творчестве, научиться голосом передавать внутреннее эмоциональное состояние, разработана программа дополнительного образования детей «Вокальный ансамбль», направленная на духовное развитие воспитанников.  Новизна программы В МБДОУ № 17 «Незнайка» создан вокальный ансамбль «До – ми - солька», в котором занимаются воспитанники от 5 до 7 –лет. Особенность программы «Вокальный ансамбль» в том, что она разработана для одарённых детей дошкольного возраста, которые имеют ярко-выраженные музыкальные способности. Новизна программы в первую очередь в том, что в ней представлена структура индивидуального педагогического воздействия на формирование устойчивых умений и навыков у музыкально одарённых воспитанников детского сада.  </vt:lpstr>
      <vt:lpstr> Данная программа позволяет: -  в условиях детского дошкольного учреждения  через дополнительное образование расширить возможности образовательной области «Вокальное искусство»; -  ориентировать на развитие творческого потенциала и музыкальных способностей воспитанников разных возрастных групп в вокальной студии за 2 года обучения соразмерно личной индивидуальности; - включать в занятия упражнений дыхательной гимнастики по методике А.Н. Стрельниковой; - использовать  речевые игры и упражнения, которые направлены на развитие у детей чувства ритма, формирование  дикции, артикуляции,  введение  в мир динамических оттенков, знакомство с музыкальными формами; - использовать игровые задания, что повышает мотивацию детей к занятиям, развивает их познавательную активность; - знакомить с национальными особенностями музыкального колорита родного края, песенным репертуаром композиторов ХМАО-Югры. - содержание программы «Вокальный ансамбль» может стать основой для организации учебно-воспитательного процесса по индивидуальной траектории, развития вокальных умений и навыков как групп воспитанников, так и отдельно взятых детей; - для воспитанников с яркими вокальными данными предусмотрена индивидуальная работа; - песенный репертуар подобран с учетом природного, народного и светского календаря; тематических праздников и других мероприятий по совместному плану воспитательной направленности ДОУ;   </vt:lpstr>
      <vt:lpstr>ЦЕЛЬ ПРОГРАММЫ:       Целью данной программы является развитие творческого потенциала музыкально одарённого ребенка, формирование его эстетической культуры посредством приобщения к вокальному искусству, поэтическому слову и фольклору. ЗАДАЧИ ПРОГРАММЫ: - Формирование устойчивого интереса к пению. - Формирование голосового аппарата, обучение выразительному пению. - Развитие музыкальных способностей: музыкального слуха, ладового чувства, музыкальной памяти и восприимчивости, чувства ритма. - Сохранение и укрепление психического здоровья детей. - Приобщение к концертной деятельности (участие в конкурсах и фестивалях детского творчества). - Воспитание у детей уважения друг к другу, чувства ответственности за общее дело. - Создание комфортного психологического климата, благоприятной ситуации успеха. </vt:lpstr>
      <vt:lpstr> </vt:lpstr>
      <vt:lpstr>Программа предполагает различные формы результативности: участие детей в мероприятиях ДОУ, мастер - классах, концертах, фестивалях и конкурсах. Вокальный ансамбль «До – ми – солька»  </vt:lpstr>
      <vt:lpstr>Выступления ансамбля «До – ми – солька».</vt:lpstr>
      <vt:lpstr>Городской конкурс «Вера. Величие. Память» Ансамбль «До – ми – солька» выступил в КДЦ «Октябрь» .</vt:lpstr>
      <vt:lpstr>Городской конкурс «Слово доброе о маме» 2019 год. Мальцев Степан награжден Дипломом 1 степени за песню «День рожденья мамы».</vt:lpstr>
      <vt:lpstr>Международный кастинг – конкурс «Сияние». Ансамбль «Волшебная мелодия Дипломант 1 степени.</vt:lpstr>
      <vt:lpstr>Солисты ансамбля «До – ми – солька» часто выступают не только в своем детском саду, но и посещают другие образовательные учреждения города с концертами. </vt:lpstr>
      <vt:lpstr>Вокальный ансамбль «До – ми – солька» и солистка Коротких Валерия выступают в ДК «Орфей» пос. ОМК</vt:lpstr>
      <vt:lpstr>Международный конкурс для одаренных детей «Юные таланты» г.Москва. Ансамбль «Волшебная мелодия – Лауреат 1 степени». Международный патриотический конкурс – фестиваль «Дети войны» г.Санкт – Петербург. Ансамбль «Домисолька» – Лауреат 2 степени.</vt:lpstr>
      <vt:lpstr>Выступление в п. Шапша на День рождения медведя Степана. </vt:lpstr>
      <vt:lpstr>Выступление ансамбля «До – ми – солька»   на патриотическом мероприятии «День Победы».</vt:lpstr>
      <vt:lpstr> На занятиях в вокальной студии .</vt:lpstr>
      <vt:lpstr>Финалистка конкурса «Богат талантами любимый город» Сотникова Полина с песней «Мой щенок» на выпускном в подготовительной группе.</vt:lpstr>
      <vt:lpstr>Городской конкурс «Богат талантами любимый город»</vt:lpstr>
      <vt:lpstr>Слайд 19</vt:lpstr>
      <vt:lpstr>Городской конкурс «Богат талантами любимый город». Ансамбль «Домисолька» – Диплом 2 степени.</vt:lpstr>
      <vt:lpstr>Наши награды</vt:lpstr>
      <vt:lpstr>Городской конкурс «Югорские звездочки». Диплом Победителя.</vt:lpstr>
      <vt:lpstr>Слайд 23</vt:lpstr>
      <vt:lpstr>Всероссийский детский экологический форум «Зеленая планета 2022»</vt:lpstr>
      <vt:lpstr>Слайд 25</vt:lpstr>
      <vt:lpstr>Слайд 26</vt:lpstr>
      <vt:lpstr> Мы всегда и везде вместе!!!Я очень люблю своих воспитанников и они отвечают мне взаимностью!</vt:lpstr>
      <vt:lpstr>Благодарю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108</cp:revision>
  <dcterms:created xsi:type="dcterms:W3CDTF">2017-12-25T09:29:05Z</dcterms:created>
  <dcterms:modified xsi:type="dcterms:W3CDTF">2023-11-10T06:04:02Z</dcterms:modified>
</cp:coreProperties>
</file>