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0" autoAdjust="0"/>
    <p:restoredTop sz="94660"/>
  </p:normalViewPr>
  <p:slideViewPr>
    <p:cSldViewPr>
      <p:cViewPr varScale="1">
        <p:scale>
          <a:sx n="66" d="100"/>
          <a:sy n="66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Праздники и развлечения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irina\OneDrive\Рабочий стол\Фото к аттестации\IMG_20230524_170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369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Музыкальный руководитель: </a:t>
            </a:r>
            <a:r>
              <a:rPr lang="ru-RU" b="1" dirty="0" err="1" smtClean="0">
                <a:solidFill>
                  <a:srgbClr val="00B050"/>
                </a:solidFill>
              </a:rPr>
              <a:t>Литвинчук</a:t>
            </a:r>
            <a:r>
              <a:rPr lang="ru-RU" b="1" dirty="0" smtClean="0">
                <a:solidFill>
                  <a:srgbClr val="00B050"/>
                </a:solidFill>
              </a:rPr>
              <a:t> Ирина Владимировна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«Мой папа всегда рядом</a:t>
            </a:r>
            <a:r>
              <a:rPr lang="ru-RU" dirty="0" smtClean="0"/>
              <a:t>» (средняя группа)</a:t>
            </a:r>
            <a:endParaRPr lang="ru-RU" dirty="0"/>
          </a:p>
        </p:txBody>
      </p:sp>
      <p:pic>
        <p:nvPicPr>
          <p:cNvPr id="1026" name="Picture 2" descr="C:\Users\irina\OneDrive\Рабочий стол\Мои документы\Фото - 7 группа Васильки\IMG_9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02" y="422108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OneDrive\Рабочий стол\Мои документы\Фото - 7 группа Васильки\IMG_90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688" y="422108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rina\OneDrive\Рабочий стол\Мои документы\Фото - 7 группа Васильки\IMG_9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02" y="1556792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rina\OneDrive\Рабочий стол\Мои документы\Фото - 7 группа Васильки\IMG_9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763" y="1546447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«Веснушка ищет </a:t>
            </a:r>
            <a:r>
              <a:rPr lang="ru-RU" dirty="0" smtClean="0"/>
              <a:t>весну» (средняя группа)</a:t>
            </a:r>
            <a:endParaRPr lang="ru-RU" dirty="0"/>
          </a:p>
        </p:txBody>
      </p:sp>
      <p:pic>
        <p:nvPicPr>
          <p:cNvPr id="2052" name="Picture 4" descr="C:\Users\irina\OneDrive\Рабочий стол\Мои документы\Фото - 7 группа Васильки\IMG_98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rina\OneDrive\Рабочий стол\Мои документы\Фото - 7 группа Васильки\IMG_98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irina\OneDrive\Рабочий стол\Мои документы\Фото - 7 группа Васильки\IMG_9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5595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irina\OneDrive\Рабочий стол\Мои документы\Фото - 7 группа Васильки\IMG_9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310" y="1485595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6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«Веснушка ищет весну</a:t>
            </a:r>
            <a:r>
              <a:rPr lang="ru-RU" dirty="0" smtClean="0"/>
              <a:t>» (средняя группа)</a:t>
            </a:r>
            <a:endParaRPr lang="ru-RU" dirty="0"/>
          </a:p>
        </p:txBody>
      </p:sp>
      <p:pic>
        <p:nvPicPr>
          <p:cNvPr id="1026" name="Picture 2" descr="C:\Users\irina\OneDrive\Рабочий стол\Мои документы\Фото - 7 группа Васильки\IMG_99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2869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OneDrive\Рабочий стол\Мои документы\Фото - 7 группа Васильки\IMG_99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869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«До свиданья, лето» (средняя группа)</a:t>
            </a:r>
            <a:endParaRPr lang="ru-RU" dirty="0"/>
          </a:p>
        </p:txBody>
      </p:sp>
      <p:pic>
        <p:nvPicPr>
          <p:cNvPr id="1026" name="Picture 2" descr="C:\Documents and Settings\User\Рабочий стол\ДЕТСКИЙ САД\Фото  - РАБОТА\IMG-96524da806f7b65e1a714e53145ed948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3822700" cy="215026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ДЕТСКИЙ САД\Фото  - РАБОТА\IMG-5c2abf9db706e3e1008b347dd8d72541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29132"/>
            <a:ext cx="3822700" cy="215265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ДЕТСКИЙ САД\Фото  - РАБОТА\IMG-a4796382ce5a8e28306f391cece63108-V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71678"/>
            <a:ext cx="3822700" cy="215265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71678"/>
            <a:ext cx="3822700" cy="21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«Баллада о матери» (подготовительная группа)</a:t>
            </a:r>
            <a:endParaRPr lang="ru-RU" dirty="0"/>
          </a:p>
        </p:txBody>
      </p:sp>
      <p:pic>
        <p:nvPicPr>
          <p:cNvPr id="3074" name="Picture 2" descr="C:\Documents and Settings\User\Рабочий стол\ДЕТСКИЙ САД\Фото  - РАБОТА\IMG_20200219_1618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3822700" cy="214659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ДЕТСКИЙ САД\Фото  - РАБОТА\IMG_20200219_1618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3822700" cy="2146593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ДЕТСКИЙ САД\Фото  - РАБОТА\IMG_20200219_162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00174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добрых волшебников (средняя группа)</a:t>
            </a:r>
            <a:endParaRPr lang="ru-RU" dirty="0"/>
          </a:p>
        </p:txBody>
      </p:sp>
      <p:pic>
        <p:nvPicPr>
          <p:cNvPr id="1027" name="Picture 3" descr="C:\Users\irina\OneDrive\Рабочий стол\Фото к аттестации\IMG_20220617_0956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ina\OneDrive\Рабочий стол\Фото к аттестации\IMG_20220617_0943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4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ina\OneDrive\Рабочий стол\Фото к аттестации\IMG_20220617_094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3177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irina\OneDrive\Рабочий стол\Фото к аттестации\IMG_20220617_095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069" y="3933055"/>
            <a:ext cx="3677119" cy="27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rina\OneDrive\Рабочий стол\Фото к аттестации\IMG_20220617_095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313" y="260648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«Домовой» (подготовительная группа)</a:t>
            </a:r>
            <a:endParaRPr lang="ru-RU" dirty="0"/>
          </a:p>
        </p:txBody>
      </p:sp>
      <p:pic>
        <p:nvPicPr>
          <p:cNvPr id="3074" name="Picture 2" descr="C:\Users\irina\OneDrive\Рабочий стол\Фото к аттестации\IMG_20220621_1552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ina\OneDrive\Рабочий стол\Фото к аттестации\IMG_20220621_1553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14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«Сапожник и клиенты» (старшая группа)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1" name="Picture 5" descr="C:\Users\irina\OneDrive\Рабочий стол\Фото к аттестации\IMG_20220720_1001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rina\OneDrive\Рабочий стол\Фото к аттестации\IMG_20220720_1002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29635"/>
            <a:ext cx="3822700" cy="25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6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Выпускной «</a:t>
            </a:r>
            <a:r>
              <a:rPr lang="ru-RU" dirty="0" err="1" smtClean="0"/>
              <a:t>Карлсон</a:t>
            </a:r>
            <a:r>
              <a:rPr lang="ru-RU" dirty="0" smtClean="0"/>
              <a:t> в гостях у ребят»</a:t>
            </a:r>
            <a:endParaRPr lang="ru-RU" dirty="0"/>
          </a:p>
        </p:txBody>
      </p:sp>
      <p:pic>
        <p:nvPicPr>
          <p:cNvPr id="1026" name="Picture 2" descr="C:\Users\irina\OneDrive\Рабочий стол\Фото к аттестации\IMG_20230524_1609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OneDrive\Рабочий стол\Фото к аттестации\IMG_20230524_1604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2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39952" y="332656"/>
            <a:ext cx="45719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irina\OneDrive\Рабочий стол\Фото к аттестации\IMG_20230524_1622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ina\OneDrive\Рабочий стол\Фото к аттестации\IMG_20230524_1624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175" y="364502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rina\OneDrive\Рабочий стол\Фото к аттестации\IMG_20230524_163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794718" cy="28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7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Новогоднее развлечение «Украшение для </a:t>
            </a:r>
            <a:br>
              <a:rPr lang="ru-RU" sz="3200" dirty="0" smtClean="0"/>
            </a:br>
            <a:r>
              <a:rPr lang="ru-RU" sz="3200" dirty="0" smtClean="0"/>
              <a:t>елочки</a:t>
            </a:r>
            <a:r>
              <a:rPr lang="ru-RU" sz="3200" dirty="0" smtClean="0"/>
              <a:t>»  (разновозрастная </a:t>
            </a:r>
            <a:r>
              <a:rPr lang="ru-RU" sz="3200" dirty="0" smtClean="0"/>
              <a:t>группа № 10 с </a:t>
            </a:r>
            <a:r>
              <a:rPr lang="ru-RU" sz="3200" dirty="0" smtClean="0"/>
              <a:t>ОВЗ)</a:t>
            </a:r>
            <a:endParaRPr lang="ru-RU" sz="3200" dirty="0"/>
          </a:p>
        </p:txBody>
      </p:sp>
      <p:pic>
        <p:nvPicPr>
          <p:cNvPr id="5" name="Picture 3" descr="C:\Users\2 группа\Desktop\10 гр\Новый год\изображение_viber_2022-12-22_11-56-27-9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05" y="3083286"/>
            <a:ext cx="3520440" cy="2639291"/>
          </a:xfrm>
          <a:prstGeom prst="rect">
            <a:avLst/>
          </a:prstGeom>
          <a:noFill/>
        </p:spPr>
      </p:pic>
      <p:pic>
        <p:nvPicPr>
          <p:cNvPr id="6" name="Picture 4" descr="C:\Users\2 группа\Desktop\10 гр\Новый год\изображение_viber_2022-12-22_11-19-54-2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155" y="3151866"/>
            <a:ext cx="3520440" cy="2502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49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«Весенний оркестр». Игра «Развесь платочки».</a:t>
            </a:r>
            <a:endParaRPr lang="ru-RU" dirty="0"/>
          </a:p>
        </p:txBody>
      </p:sp>
      <p:pic>
        <p:nvPicPr>
          <p:cNvPr id="5" name="Picture 2" descr="C:\Users\2 группа\Desktop\10 гр\праздник весны\IMG-2096138db2ddc42c73fea43544e55b12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05" y="3411639"/>
            <a:ext cx="3520440" cy="1982585"/>
          </a:xfrm>
          <a:prstGeom prst="rect">
            <a:avLst/>
          </a:prstGeom>
          <a:noFill/>
        </p:spPr>
      </p:pic>
      <p:pic>
        <p:nvPicPr>
          <p:cNvPr id="6" name="Picture 3" descr="C:\Users\2 группа\Desktop\10 гр\праздник весны\IMG-e78b2649dccc394ea557f97d277848a7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155" y="3411639"/>
            <a:ext cx="3520440" cy="198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104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Праздники и развлечения</vt:lpstr>
      <vt:lpstr>День добрых волшебников (средняя группа)</vt:lpstr>
      <vt:lpstr>Слайд 3</vt:lpstr>
      <vt:lpstr>Игра «Домовой» (подготовительная группа)</vt:lpstr>
      <vt:lpstr>Игра «Сапожник и клиенты» (старшая группа)</vt:lpstr>
      <vt:lpstr>Выпускной «Карлсон в гостях у ребят»</vt:lpstr>
      <vt:lpstr>Слайд 7</vt:lpstr>
      <vt:lpstr>Новогоднее развлечение «Украшение для  елочки»  (разновозрастная группа № 10 с ОВЗ)</vt:lpstr>
      <vt:lpstr>«Весенний оркестр». Игра «Развесь платочки».</vt:lpstr>
      <vt:lpstr>Праздник «Мой папа всегда рядом» (средняя группа)</vt:lpstr>
      <vt:lpstr>«Веснушка ищет весну» (средняя группа)</vt:lpstr>
      <vt:lpstr>«Веснушка ищет весну» (средняя группа)</vt:lpstr>
      <vt:lpstr>«До свиданья, лето» (средняя группа)</vt:lpstr>
      <vt:lpstr>«Баллада о матери» (подготовительная группа)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и развлечения</dc:title>
  <dc:creator>Ирина Литвинчук</dc:creator>
  <cp:lastModifiedBy>User</cp:lastModifiedBy>
  <cp:revision>15</cp:revision>
  <dcterms:created xsi:type="dcterms:W3CDTF">2023-09-08T13:44:08Z</dcterms:created>
  <dcterms:modified xsi:type="dcterms:W3CDTF">2023-09-18T10:10:27Z</dcterms:modified>
</cp:coreProperties>
</file>