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64" r:id="rId5"/>
    <p:sldId id="263" r:id="rId6"/>
    <p:sldId id="282" r:id="rId7"/>
    <p:sldId id="265" r:id="rId8"/>
    <p:sldId id="280" r:id="rId9"/>
    <p:sldId id="281" r:id="rId10"/>
    <p:sldId id="283" r:id="rId11"/>
    <p:sldId id="257" r:id="rId12"/>
    <p:sldId id="259" r:id="rId13"/>
    <p:sldId id="266" r:id="rId14"/>
    <p:sldId id="258" r:id="rId15"/>
    <p:sldId id="260" r:id="rId16"/>
    <p:sldId id="261" r:id="rId17"/>
    <p:sldId id="262" r:id="rId18"/>
    <p:sldId id="270" r:id="rId19"/>
    <p:sldId id="267" r:id="rId20"/>
    <p:sldId id="269" r:id="rId21"/>
    <p:sldId id="268" r:id="rId22"/>
    <p:sldId id="271" r:id="rId23"/>
    <p:sldId id="277" r:id="rId24"/>
    <p:sldId id="276" r:id="rId25"/>
    <p:sldId id="272" r:id="rId26"/>
    <p:sldId id="275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50" d="100"/>
          <a:sy n="50" d="100"/>
        </p:scale>
        <p:origin x="-12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urwiki.admsurgut.ru/wiki/index.php/%D0%A4%D0%B0%D0%B9%D0%BB:Wrwwt4twet4e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Национальные музыкальные инструменты народов ханты и манси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14908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 музыкальный руководитель МБДОУ Детский сад № 17 </a:t>
            </a:r>
            <a:r>
              <a:rPr lang="ru-RU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Литвинчук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Ирина Владимировна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6701" y="3075716"/>
            <a:ext cx="69881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Ханты и манси</a:t>
            </a:r>
            <a:endParaRPr lang="ru-RU" dirty="0"/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6701" y="3075716"/>
            <a:ext cx="69881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728" y="1600200"/>
            <a:ext cx="784107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E:\Культура Ханты и Манси\Фото музыкальных инструментов, хантов и манси\cazic-n-vhimm-iqytjyko-bjf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8" y="1484784"/>
            <a:ext cx="6894624" cy="466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3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Девушка с оленем</a:t>
            </a:r>
            <a:endParaRPr lang="ru-RU" dirty="0"/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6701" y="3075716"/>
            <a:ext cx="69881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Культура Ханты и Манси\Фото музыкальных инструментов, хантов и манси\0_148056_65bf3c63_ori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67" y="1625469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Охотник с ружьем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6701" y="3075716"/>
            <a:ext cx="69881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E:\Культура Ханты и Манси\Фото музыкальных инструментов, хантов и манси\mansi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9" y="1417859"/>
            <a:ext cx="7830728" cy="4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3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празднике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6701" y="3075716"/>
            <a:ext cx="69881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E:\Культура Ханты и Манси\Фото музыкальных инструментов, хантов и манси\gastroli neneckogo teatra Ilebc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10" y="1497004"/>
            <a:ext cx="7925153" cy="466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3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празднике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6701" y="3075716"/>
            <a:ext cx="69881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E:\Культура Ханты и Манси\Фото музыкальных инструментов, хантов и манси\4ae0c61f00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8" y="1412776"/>
            <a:ext cx="7879072" cy="4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3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Бубен. </a:t>
            </a:r>
            <a:r>
              <a:rPr lang="ru-RU" dirty="0" err="1" smtClean="0"/>
              <a:t>Койп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6701" y="3075716"/>
            <a:ext cx="69881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E:\Культура Ханты и Манси\Фото музыкальных инструментов, хантов и манси\0_a294b_f4eb36f3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8" y="1628800"/>
            <a:ext cx="4267200" cy="33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Культура Ханты и Манси\Фото музыкальных инструментов, хантов и манси\33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95" y="2954475"/>
            <a:ext cx="4095441" cy="320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8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Танцы с бубном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6701" y="3075716"/>
            <a:ext cx="69881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E:\Культура Ханты и Манси\Фото музыкальных инструментов, хантов и манси\241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3" y="1340769"/>
            <a:ext cx="7902201" cy="481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Танцы с бубном</a:t>
            </a:r>
            <a:endParaRPr lang="ru-RU" dirty="0"/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6701" y="3075716"/>
            <a:ext cx="69881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E:\Культура Ханты и Манси\Фото музыкальных инструментов, хантов и манси\119521501_foto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2" y="1268759"/>
            <a:ext cx="7974744" cy="488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6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Арфа семиструнная. Журавль</a:t>
            </a:r>
            <a:endParaRPr lang="ru-RU" dirty="0"/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71208" y="3071208"/>
            <a:ext cx="6988144" cy="84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728" y="1600200"/>
            <a:ext cx="784107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E:\Культура Ханты и Манси\Фото музыкальных инструментов, хантов и манси\BEF77354F6F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35494"/>
            <a:ext cx="2736304" cy="37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Культура Ханты и Манси\Фото музыкальных инструментов, хантов и манси\ZHuravl-natsionalnyj-strunnyj-shhipkovyj-muzykalnyj-instru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8" y="1556791"/>
            <a:ext cx="5556854" cy="38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2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Санквылтап</a:t>
            </a:r>
            <a:endParaRPr lang="ru-RU" dirty="0"/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6701" y="3075716"/>
            <a:ext cx="69881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45728" y="1600200"/>
            <a:ext cx="784107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Галина\Downloads\Санквылта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8" y="1412776"/>
            <a:ext cx="7758720" cy="4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6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и ночь</a:t>
            </a:r>
            <a:endParaRPr lang="ru-RU" dirty="0"/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6701" y="3075716"/>
            <a:ext cx="69881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Галина\Downloads\День и ночь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8" y="1366037"/>
            <a:ext cx="6822616" cy="47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8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Нарсъюх</a:t>
            </a:r>
            <a:endParaRPr lang="ru-RU" dirty="0"/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6701" y="3075716"/>
            <a:ext cx="69881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728" y="1600200"/>
            <a:ext cx="784107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E:\Культура Ханты и Манси\Фото музыкальных инструментов, хантов и манси\img_user_file_56c991acdf87b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8" y="1412776"/>
            <a:ext cx="7520384" cy="4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7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Нарсъюх</a:t>
            </a:r>
            <a:endParaRPr lang="ru-RU" dirty="0"/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6700" y="3075716"/>
            <a:ext cx="69881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728" y="1600200"/>
            <a:ext cx="7841071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E:\Культура Ханты и Манси\Фото музыкальных инструментов, хантов и манси\nars_yuh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3" y="1484785"/>
            <a:ext cx="7012355" cy="466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5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Журавль, </a:t>
            </a:r>
            <a:r>
              <a:rPr lang="ru-RU" dirty="0" err="1" smtClean="0"/>
              <a:t>нарсъюх</a:t>
            </a:r>
            <a:r>
              <a:rPr lang="ru-RU" dirty="0" smtClean="0"/>
              <a:t>, </a:t>
            </a:r>
            <a:r>
              <a:rPr lang="ru-RU" dirty="0" err="1" smtClean="0"/>
              <a:t>санквылтап</a:t>
            </a:r>
            <a:endParaRPr lang="ru-RU" dirty="0"/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6701" y="3075716"/>
            <a:ext cx="69881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User\Рабочий стол\Культура Ханты и Манси\Фото музыкальных инструментов, хантов и манси\wx108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50" y="1662933"/>
            <a:ext cx="7829550" cy="4400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46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Скрипка. Лютня</a:t>
            </a:r>
            <a:endParaRPr lang="ru-RU" dirty="0"/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6701" y="3075715"/>
            <a:ext cx="6988144" cy="8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Галина\Downloads\m21385c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417646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Галина\Downloads\Лютня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59" y="3284984"/>
            <a:ext cx="4455481" cy="286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6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Погремушка</a:t>
            </a:r>
            <a:endParaRPr lang="ru-RU" dirty="0"/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6701" y="3075716"/>
            <a:ext cx="69881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Галина\Downloads\Погремушка мансийская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8" y="1484784"/>
            <a:ext cx="7614704" cy="46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6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err="1" smtClean="0"/>
              <a:t>Тумран</a:t>
            </a:r>
            <a:endParaRPr lang="ru-RU" dirty="0"/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6701" y="3075716"/>
            <a:ext cx="69881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 descr="http://surwiki.admsurgut.ru/wiki/images/thumb/8/8a/Wrwwt4twet4e.jpeg/250px-Wrwwt4twet4e.jpeg">
            <a:hlinkClick r:id="rId3" tooltip="&quot;Тумран&quot;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1600" y="1340768"/>
            <a:ext cx="7488832" cy="481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21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45728" y="274638"/>
            <a:ext cx="7841072" cy="502657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Музыка – единственный всемирный язык, его не надо переводить, на нем душа говорит с душою.</a:t>
            </a:r>
            <a:br>
              <a:rPr lang="ru-RU" b="1" dirty="0" smtClean="0"/>
            </a:br>
            <a:r>
              <a:rPr lang="ru-RU" sz="3600" dirty="0" smtClean="0"/>
              <a:t>Бертольд Ауэрбах</a:t>
            </a:r>
            <a:endParaRPr lang="ru-RU" dirty="0"/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6701" y="3075716"/>
            <a:ext cx="69881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6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1239838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6600CC"/>
                </a:solidFill>
                <a:latin typeface="Times New Roman" pitchFamily="18" charset="0"/>
              </a:rPr>
              <a:t>Благодарю за внимание!</a:t>
            </a:r>
          </a:p>
        </p:txBody>
      </p:sp>
      <p:pic>
        <p:nvPicPr>
          <p:cNvPr id="30722" name="Picture 2" descr="D:\SDC163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6238" y="1935163"/>
            <a:ext cx="58515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606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Дует ветер и качаются деревья</a:t>
            </a:r>
            <a:endParaRPr lang="ru-RU" dirty="0"/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6701" y="3075716"/>
            <a:ext cx="69881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Галина\Downloads\ветер-колышет-листву-берёз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8" y="1600200"/>
            <a:ext cx="743605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8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Ханты - </a:t>
            </a:r>
            <a:r>
              <a:rPr lang="ru-RU" dirty="0" err="1" smtClean="0"/>
              <a:t>Мансийск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6701" y="3075716"/>
            <a:ext cx="69881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E:\Культура Ханты и Манси\Фото музыкальных инструментов, хантов и манси\хант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8" y="1592172"/>
            <a:ext cx="7943612" cy="455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0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тайги. Медведь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6701" y="3075716"/>
            <a:ext cx="69881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E:\Культура Ханты и Манси\Фото музыкальных инструментов, хантов и манси\131133-nomer-5be05d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8" y="1556792"/>
            <a:ext cx="7974744" cy="45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0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Лиса</a:t>
            </a:r>
            <a:endParaRPr lang="ru-RU" dirty="0"/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6701" y="3075716"/>
            <a:ext cx="69881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Галина\Downloads\Лиса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8" y="1412776"/>
            <a:ext cx="7038640" cy="47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3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тайги. Олень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6701" y="3075716"/>
            <a:ext cx="69881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E:\Культура Ханты и Манси\Фото музыкальных инструментов, хантов и манси\9ad910f4-014a-4336-b828-17fe71f84a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8" y="1556792"/>
            <a:ext cx="7974744" cy="45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7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Заяц</a:t>
            </a:r>
            <a:endParaRPr lang="ru-RU" dirty="0"/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6701" y="3075716"/>
            <a:ext cx="69881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Галина\Downloads\Заяц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8" y="1412776"/>
            <a:ext cx="7182656" cy="47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9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Лось</a:t>
            </a:r>
            <a:endParaRPr lang="ru-RU" dirty="0"/>
          </a:p>
        </p:txBody>
      </p:sp>
      <p:pic>
        <p:nvPicPr>
          <p:cNvPr id="4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6701" y="3075716"/>
            <a:ext cx="69881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\Desktop\крыло чай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6151432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Галина\Downloads\Лось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8" y="1484784"/>
            <a:ext cx="7523220" cy="46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9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75</Words>
  <Application>Microsoft Office PowerPoint</Application>
  <PresentationFormat>Экран (4:3)</PresentationFormat>
  <Paragraphs>28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Национальные музыкальные инструменты народов ханты и манси</vt:lpstr>
      <vt:lpstr>День и ночь</vt:lpstr>
      <vt:lpstr>Дует ветер и качаются деревья</vt:lpstr>
      <vt:lpstr>Ханты - Мансийск</vt:lpstr>
      <vt:lpstr>Животные тайги. Медведь</vt:lpstr>
      <vt:lpstr>Лиса</vt:lpstr>
      <vt:lpstr>Животные тайги. Олень</vt:lpstr>
      <vt:lpstr>Заяц</vt:lpstr>
      <vt:lpstr>Лось</vt:lpstr>
      <vt:lpstr>Ханты и манси</vt:lpstr>
      <vt:lpstr> Девушка с оленем</vt:lpstr>
      <vt:lpstr>Охотник с ружьем</vt:lpstr>
      <vt:lpstr>На празднике</vt:lpstr>
      <vt:lpstr>На празднике</vt:lpstr>
      <vt:lpstr>Бубен. Койп</vt:lpstr>
      <vt:lpstr>Танцы с бубном</vt:lpstr>
      <vt:lpstr>Танцы с бубном</vt:lpstr>
      <vt:lpstr>Арфа семиструнная. Журавль</vt:lpstr>
      <vt:lpstr>Санквылтап</vt:lpstr>
      <vt:lpstr>Нарсъюх</vt:lpstr>
      <vt:lpstr>Нарсъюх</vt:lpstr>
      <vt:lpstr>Журавль, нарсъюх, санквылтап</vt:lpstr>
      <vt:lpstr>Скрипка. Лютня</vt:lpstr>
      <vt:lpstr>Погремушка</vt:lpstr>
      <vt:lpstr> Тумран</vt:lpstr>
      <vt:lpstr> Музыка – единственный всемирный язык, его не надо переводить, на нем душа говорит с душою. Бертольд Ауэрбах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Национальные музыкальные инструменты народов ханты и манси</dc:title>
  <dc:creator>9 группа</dc:creator>
  <cp:lastModifiedBy>Галина</cp:lastModifiedBy>
  <cp:revision>30</cp:revision>
  <dcterms:created xsi:type="dcterms:W3CDTF">2018-04-16T11:31:10Z</dcterms:created>
  <dcterms:modified xsi:type="dcterms:W3CDTF">2018-04-19T13:36:44Z</dcterms:modified>
</cp:coreProperties>
</file>