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«Музыка во мне»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000" dirty="0" err="1" smtClean="0">
                <a:solidFill>
                  <a:srgbClr val="00B050"/>
                </a:solidFill>
              </a:rPr>
              <a:t>Творческо</a:t>
            </a:r>
            <a:r>
              <a:rPr lang="ru-RU" sz="2000" dirty="0" smtClean="0">
                <a:solidFill>
                  <a:srgbClr val="00B050"/>
                </a:solidFill>
              </a:rPr>
              <a:t> – познавательный проект для детей с ОВЗ</a:t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>Автор: музыкальный руководитель Литвинчук Ирина Владимировна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2 группа\Desktop\10 гр\Конкурс ОВЗ\20230422_113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«Веснушка ищет весну». Игра «Чей букет быстрее соберется»</a:t>
            </a:r>
            <a:endParaRPr lang="ru-RU" sz="2400" dirty="0"/>
          </a:p>
        </p:txBody>
      </p:sp>
      <p:pic>
        <p:nvPicPr>
          <p:cNvPr id="3074" name="Picture 2" descr="C:\Users\2 группа\Desktop\10 гр\праздник весны\IMG-644e7de9bda33bac515498c83b658376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71779"/>
            <a:ext cx="3521075" cy="1982805"/>
          </a:xfrm>
          <a:prstGeom prst="rect">
            <a:avLst/>
          </a:prstGeom>
          <a:noFill/>
        </p:spPr>
      </p:pic>
      <p:pic>
        <p:nvPicPr>
          <p:cNvPr id="3075" name="Picture 3" descr="C:\Users\2 группа\Desktop\10 гр\праздник весны\IMG-ec7f307f611212f64790adcfeaba6034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871779"/>
            <a:ext cx="3521075" cy="198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Осенний праздник «Сердитая тучка». Игра с гномом</a:t>
            </a:r>
            <a:endParaRPr lang="ru-RU" sz="2400" dirty="0"/>
          </a:p>
        </p:txBody>
      </p:sp>
      <p:pic>
        <p:nvPicPr>
          <p:cNvPr id="5122" name="Picture 2" descr="C:\Users\2 группа\Desktop\10 гр\Праздник осени\IMG-aca8804fca695307462073daab67809f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8300" y="2357430"/>
            <a:ext cx="3822724" cy="2497197"/>
          </a:xfrm>
          <a:prstGeom prst="rect">
            <a:avLst/>
          </a:prstGeom>
          <a:noFill/>
        </p:spPr>
      </p:pic>
      <p:pic>
        <p:nvPicPr>
          <p:cNvPr id="5123" name="Picture 3" descr="C:\Users\2 группа\Desktop\10 гр\Праздник осени\IMG-2651bacc70fda5dc8e91544a148c0df6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71779"/>
            <a:ext cx="3521075" cy="1982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2"/>
                </a:solidFill>
              </a:rPr>
              <a:t>Подготовительный этап.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sz="1400" dirty="0" smtClean="0"/>
              <a:t>На этом этапе музыкальный руководитель проводит диагностику детей с ОВЗ с целью выявления музыкальных способностей, изучает литературу, подбирает репертуар для музыкальных занятий.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2"/>
                </a:solidFill>
              </a:rPr>
              <a:t>Основной этап. 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sz="1400" dirty="0" smtClean="0"/>
              <a:t>На этом этапе проводятся музыкальные занятия с детьми, на которых ребята учатся взаимодействовать друг с другом, обучаются приемам игры на музыкальных инструментах, пению, учатся воспринимать музыкальные произведения, рассказывать о них, играют в музыкальные игры, раскрывают свои творческие способности. </a:t>
            </a:r>
          </a:p>
          <a:p>
            <a:pPr algn="just">
              <a:buNone/>
            </a:pPr>
            <a:r>
              <a:rPr lang="ru-RU" sz="1400" dirty="0" smtClean="0"/>
              <a:t>Коррекционно-развивающие</a:t>
            </a:r>
            <a:r>
              <a:rPr lang="ru-RU" sz="1400" b="1" dirty="0" smtClean="0"/>
              <a:t> з</a:t>
            </a:r>
            <a:r>
              <a:rPr lang="ru-RU" sz="1400" dirty="0" smtClean="0"/>
              <a:t>анятия проводятся 2 раза в неделю по 20 минут. Срок исполнения основного этапа – в течение всего учебного года.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tx2"/>
                </a:solidFill>
              </a:rPr>
              <a:t>Заключительный этап.</a:t>
            </a:r>
            <a:endParaRPr lang="ru-RU" sz="14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sz="1400" dirty="0" smtClean="0"/>
              <a:t>На этом этапе проводится повторная диагностика детей, подводятся итоги проделанной работы.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Подводя итоги проделанной работы, мы получили следующие результаты: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/>
              <a:t>Дети стали лучше и чище интонировать мелодии песен и </a:t>
            </a:r>
            <a:r>
              <a:rPr lang="ru-RU" sz="1400" dirty="0" err="1" smtClean="0"/>
              <a:t>попевок</a:t>
            </a:r>
            <a:r>
              <a:rPr lang="ru-RU" sz="1400" dirty="0" smtClean="0"/>
              <a:t>. У них стала развиваться связная речь.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/>
              <a:t>Улучшилась ориентация в пространстве, движения стали более координированными и выразительными.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1400" dirty="0" smtClean="0"/>
              <a:t>Стала развиваться творческая активность, желание импровизировать в пении, движениях, игре на музыкальных инструментах.</a:t>
            </a:r>
          </a:p>
          <a:p>
            <a:endParaRPr lang="ru-RU" sz="1400" dirty="0"/>
          </a:p>
        </p:txBody>
      </p:sp>
      <p:pic>
        <p:nvPicPr>
          <p:cNvPr id="6146" name="Picture 2" descr="C:\Users\2 группа\Desktop\10 гр\Конкурс ОВЗ\IMG-aeed6020259eff569977699cde55acb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429000"/>
            <a:ext cx="3000396" cy="320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/>
              <a:t>     		С </a:t>
            </a:r>
            <a:r>
              <a:rPr lang="ru-RU" sz="1400" dirty="0" smtClean="0"/>
              <a:t>каждым годом в ДОУ увеличивается число детей с ОВЗ. Таким детям необходимы специализированные группы и индивидуальный подход. Современная специальная психология и педагогика в значительной степени ориентированы на использование в коррекционной работе музыки как важного средства воспитания гармоничной личности ребенка с проблемами, его культурного развития. Многочисленные методики музыкальной терапии предусматривают как целостное использование музыки в качестве основного и ведущего факторов воздействия (прослушивание музыкальных произведений, </a:t>
            </a:r>
            <a:r>
              <a:rPr lang="ru-RU" sz="1400" dirty="0" err="1" smtClean="0"/>
              <a:t>музицирование</a:t>
            </a:r>
            <a:r>
              <a:rPr lang="ru-RU" sz="1400" dirty="0" smtClean="0"/>
              <a:t>), так и дополнение музыкальным сопровождением других коррекционных приёмов для усиления их воздействия</a:t>
            </a:r>
            <a:r>
              <a:rPr lang="ru-RU" sz="1400" dirty="0" smtClean="0"/>
              <a:t>. В </a:t>
            </a:r>
            <a:r>
              <a:rPr lang="ru-RU" sz="1400" dirty="0" smtClean="0"/>
              <a:t>музыкально-коррекционной деятельности основные элементы направлены на решение значимых для жизни ребенка проблем: развитие познавательных процессов, моторики, эмоционально-волевой и личностной сфер, стимулирование речевой деятельности.</a:t>
            </a:r>
          </a:p>
          <a:p>
            <a:pPr algn="just">
              <a:buNone/>
            </a:pPr>
            <a:r>
              <a:rPr lang="ru-RU" sz="1400" dirty="0" smtClean="0"/>
              <a:t>		В </a:t>
            </a:r>
            <a:r>
              <a:rPr lang="ru-RU" sz="1400" dirty="0" smtClean="0"/>
              <a:t>нашем детском саду «Незнайка» в г. Ханты – </a:t>
            </a:r>
            <a:r>
              <a:rPr lang="ru-RU" sz="1400" dirty="0" err="1" smtClean="0"/>
              <a:t>Мансийске</a:t>
            </a:r>
            <a:r>
              <a:rPr lang="ru-RU" sz="1400" dirty="0" smtClean="0"/>
              <a:t> открыта группа для детей с ОВЗ, где я работаю музыкальным руководителем. Работа с такими детьми требует от музыкального руководителя специальных знаний и умения находить подход к каждому воспитаннику. Дети с ОВЗ нуждаются во внимательном отношении и в индивидуальном подходе при выборе видов деятельности на занятии. Основная проблема развития детей с ОВЗ – трудности в освоении ими окружающего мира.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500" dirty="0" smtClean="0"/>
              <a:t>		</a:t>
            </a:r>
            <a:r>
              <a:rPr lang="ru-RU" sz="1400" dirty="0" smtClean="0"/>
              <a:t>Важное </a:t>
            </a:r>
            <a:r>
              <a:rPr lang="ru-RU" sz="1400" dirty="0" smtClean="0"/>
              <a:t>место в развитии детей с ОВЗ занимают музыкальные занятия, на которых дети получают новые впечатления, занимаясь различными видами музыкальной деятельности. Воспитанники знакомятся с миром звуков, постепенно у них формируются адекватные реакции на звучание музыкальных произведений, появляется желание самим спеть песню или сыграть на музыкальном инструменте. На занятиях дети усваивают приемы игры на музыкальных инструментах и способы действия с предметами.</a:t>
            </a:r>
          </a:p>
          <a:p>
            <a:pPr algn="just">
              <a:buNone/>
            </a:pPr>
            <a:r>
              <a:rPr lang="ru-RU" sz="1400" dirty="0" smtClean="0"/>
              <a:t>		Большое </a:t>
            </a:r>
            <a:r>
              <a:rPr lang="ru-RU" sz="1400" dirty="0" smtClean="0"/>
              <a:t>значение для сохранения физического и психологического здоровья детей имеет активизация их творческого потенциала, создание атмосферы поиска, радости, удовольствия, развитие детской индивидуальности, удовлетворение их индивидуальных потребностей и интересов. Поэтому задача музыкального руководителя в работе с детьми с ОВЗ состоит в том, чтобы помочь таким особенным детям войти в мир музыки с радостью и улыбкой, раскрыть свои творческие способности.</a:t>
            </a:r>
          </a:p>
          <a:p>
            <a:pPr algn="just">
              <a:buNone/>
            </a:pPr>
            <a:r>
              <a:rPr lang="ru-RU" sz="1400" dirty="0" smtClean="0"/>
              <a:t>	</a:t>
            </a:r>
            <a:r>
              <a:rPr lang="ru-RU" sz="1400" dirty="0" smtClean="0"/>
              <a:t>	Для </a:t>
            </a:r>
            <a:r>
              <a:rPr lang="ru-RU" sz="1400" dirty="0" smtClean="0"/>
              <a:t>решения вышеизложенного мы пришли к необходимости </a:t>
            </a:r>
            <a:r>
              <a:rPr lang="ru-RU" sz="1400" dirty="0" smtClean="0"/>
              <a:t>создать </a:t>
            </a:r>
            <a:r>
              <a:rPr lang="ru-RU" sz="1400" dirty="0" err="1" smtClean="0"/>
              <a:t>творческо</a:t>
            </a:r>
            <a:r>
              <a:rPr lang="ru-RU" sz="1400" dirty="0" smtClean="0"/>
              <a:t> </a:t>
            </a:r>
            <a:r>
              <a:rPr lang="ru-RU" sz="1400" dirty="0" smtClean="0"/>
              <a:t>– познавательный проект «Музыка во мне».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sz="2000" b="1" dirty="0" smtClean="0"/>
              <a:t>Цель </a:t>
            </a:r>
            <a:r>
              <a:rPr lang="ru-RU" sz="2000" b="1" dirty="0" smtClean="0"/>
              <a:t>проекта</a:t>
            </a:r>
            <a:r>
              <a:rPr lang="ru-RU" sz="2000" b="1" dirty="0" smtClean="0"/>
              <a:t>: </a:t>
            </a:r>
            <a:r>
              <a:rPr lang="ru-RU" sz="2000" dirty="0" smtClean="0"/>
              <a:t>помочь </a:t>
            </a:r>
            <a:r>
              <a:rPr lang="ru-RU" sz="2000" dirty="0" smtClean="0"/>
              <a:t>детям с ОВЗ войти в мир музыки с радостью</a:t>
            </a:r>
            <a:r>
              <a:rPr lang="ru-RU" sz="2000" b="1" dirty="0" smtClean="0"/>
              <a:t>, </a:t>
            </a:r>
            <a:r>
              <a:rPr lang="ru-RU" sz="2000" dirty="0" smtClean="0"/>
              <a:t>развитие творческих способностей детей с ОВЗ.</a:t>
            </a:r>
          </a:p>
          <a:p>
            <a:pPr algn="just">
              <a:buNone/>
            </a:pPr>
            <a:r>
              <a:rPr lang="ru-RU" sz="2000" b="1" dirty="0" smtClean="0"/>
              <a:t>	Задачи </a:t>
            </a:r>
            <a:r>
              <a:rPr lang="ru-RU" sz="2000" b="1" dirty="0" smtClean="0"/>
              <a:t>проекта: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Формировать способность восприятия музыкальных образов.</a:t>
            </a:r>
          </a:p>
          <a:p>
            <a:pPr lvl="0" algn="just"/>
            <a:r>
              <a:rPr lang="ru-RU" sz="2000" dirty="0" smtClean="0"/>
              <a:t>Развивать артикуляционный аппарат.</a:t>
            </a:r>
          </a:p>
          <a:p>
            <a:pPr lvl="0" algn="just"/>
            <a:r>
              <a:rPr lang="ru-RU" sz="2000" dirty="0" smtClean="0"/>
              <a:t>Развивать фонематическое восприятие.</a:t>
            </a:r>
          </a:p>
          <a:p>
            <a:pPr lvl="0" algn="just"/>
            <a:r>
              <a:rPr lang="ru-RU" sz="2000" dirty="0" smtClean="0"/>
              <a:t>Развивать грамматический строй и связную речь.</a:t>
            </a:r>
          </a:p>
          <a:p>
            <a:pPr lvl="0" algn="just"/>
            <a:r>
              <a:rPr lang="ru-RU" sz="2000" dirty="0" smtClean="0"/>
              <a:t>Развивать дыхание.</a:t>
            </a:r>
          </a:p>
          <a:p>
            <a:pPr lvl="0" algn="just"/>
            <a:r>
              <a:rPr lang="ru-RU" sz="2000" dirty="0" smtClean="0"/>
              <a:t>Развивать координацию движений и моторные функции.</a:t>
            </a:r>
          </a:p>
          <a:p>
            <a:pPr lvl="0" algn="just"/>
            <a:r>
              <a:rPr lang="ru-RU" sz="2000" dirty="0" smtClean="0"/>
              <a:t>Воспитывать и развивать чувство ритма, способность ощущать в музыке, движениях ритмическую выразительность. Формировать правильную осанку.</a:t>
            </a:r>
          </a:p>
          <a:p>
            <a:pPr lvl="0" algn="just"/>
            <a:r>
              <a:rPr lang="ru-RU" sz="2000" dirty="0" smtClean="0"/>
              <a:t>Совершенствовать личностные качества.</a:t>
            </a:r>
          </a:p>
          <a:p>
            <a:pPr lvl="0" algn="just"/>
            <a:r>
              <a:rPr lang="ru-RU" sz="2000" dirty="0" smtClean="0"/>
              <a:t>Развивать творческие проявления детей в музыкальной деятельности.</a:t>
            </a:r>
          </a:p>
          <a:p>
            <a:pPr algn="just">
              <a:buNone/>
            </a:pPr>
            <a:r>
              <a:rPr lang="ru-RU" sz="2000" b="1" dirty="0" smtClean="0"/>
              <a:t>	Участники </a:t>
            </a:r>
            <a:r>
              <a:rPr lang="ru-RU" sz="2000" b="1" dirty="0" smtClean="0"/>
              <a:t>проекта:</a:t>
            </a:r>
            <a:r>
              <a:rPr lang="ru-RU" sz="2000" dirty="0" smtClean="0"/>
              <a:t> музыкальный руководитель, воспитатели, дети разновозрастной группы с ОВЗ.</a:t>
            </a:r>
          </a:p>
          <a:p>
            <a:pPr algn="just">
              <a:buNone/>
            </a:pPr>
            <a:r>
              <a:rPr lang="ru-RU" sz="2000" b="1" dirty="0" smtClean="0"/>
              <a:t>	Вид </a:t>
            </a:r>
            <a:r>
              <a:rPr lang="ru-RU" sz="2000" b="1" dirty="0" smtClean="0"/>
              <a:t>проекта</a:t>
            </a:r>
            <a:r>
              <a:rPr lang="ru-RU" sz="2000" b="1" dirty="0" smtClean="0"/>
              <a:t>: </a:t>
            </a:r>
            <a:r>
              <a:rPr lang="ru-RU" sz="2000" dirty="0" err="1" smtClean="0"/>
              <a:t>творческо</a:t>
            </a:r>
            <a:r>
              <a:rPr lang="ru-RU" sz="2000" dirty="0" smtClean="0"/>
              <a:t> </a:t>
            </a:r>
            <a:r>
              <a:rPr lang="ru-RU" sz="2000" dirty="0" smtClean="0"/>
              <a:t>– познавательный.</a:t>
            </a:r>
          </a:p>
          <a:p>
            <a:pPr algn="just">
              <a:buNone/>
            </a:pPr>
            <a:r>
              <a:rPr lang="ru-RU" sz="2000" b="1" dirty="0" smtClean="0"/>
              <a:t>	Сроки </a:t>
            </a:r>
            <a:r>
              <a:rPr lang="ru-RU" sz="2000" b="1" dirty="0" smtClean="0"/>
              <a:t>реализации</a:t>
            </a:r>
            <a:r>
              <a:rPr lang="ru-RU" sz="2000" b="1" dirty="0" smtClean="0"/>
              <a:t>: </a:t>
            </a:r>
            <a:r>
              <a:rPr lang="ru-RU" sz="2000" dirty="0" smtClean="0"/>
              <a:t>долгосрочный </a:t>
            </a:r>
            <a:r>
              <a:rPr lang="ru-RU" sz="2000" dirty="0" smtClean="0"/>
              <a:t>(2 года).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Методы и приемы в музыкально – коррекционной работе с детьми с ОВЗ.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4955562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/>
              <a:t>Прием использования </a:t>
            </a:r>
            <a:r>
              <a:rPr lang="ru-RU" sz="1400" b="1" dirty="0" err="1" smtClean="0"/>
              <a:t>сказкотерапии</a:t>
            </a:r>
            <a:r>
              <a:rPr lang="ru-RU" sz="1400" b="1" dirty="0" smtClean="0"/>
              <a:t> </a:t>
            </a:r>
            <a:r>
              <a:rPr lang="ru-RU" sz="1400" dirty="0" smtClean="0"/>
              <a:t>на </a:t>
            </a:r>
            <a:r>
              <a:rPr lang="ru-RU" sz="1400" dirty="0" smtClean="0"/>
              <a:t>основных музыкальных занятиях и дополнительных занятиях (кружковая работа, работа по подгруппам) способствует развитию творческих способностей, музыкальности, чувства ритма, коммуникативных навыков, снятию психологических зажимов </a:t>
            </a:r>
            <a:r>
              <a:rPr lang="ru-RU" sz="1400" dirty="0" smtClean="0"/>
              <a:t>и эмоционального </a:t>
            </a:r>
            <a:r>
              <a:rPr lang="ru-RU" sz="1400" dirty="0" smtClean="0"/>
              <a:t>напряжения. На музыкально – коррекционных занятиях с детьми разучиваются «Сказочки – </a:t>
            </a:r>
            <a:r>
              <a:rPr lang="ru-RU" sz="1400" dirty="0" err="1" smtClean="0"/>
              <a:t>подражалочки</a:t>
            </a:r>
            <a:r>
              <a:rPr lang="ru-RU" sz="1400" dirty="0" smtClean="0"/>
              <a:t>», «Сказки – </a:t>
            </a:r>
            <a:r>
              <a:rPr lang="ru-RU" sz="1400" dirty="0" err="1" smtClean="0"/>
              <a:t>шумелки</a:t>
            </a:r>
            <a:r>
              <a:rPr lang="ru-RU" sz="1400" dirty="0" smtClean="0"/>
              <a:t>», «Сказочки – </a:t>
            </a:r>
            <a:r>
              <a:rPr lang="ru-RU" sz="1400" dirty="0" err="1" smtClean="0"/>
              <a:t>щекоталочки</a:t>
            </a:r>
            <a:r>
              <a:rPr lang="ru-RU" sz="1400" dirty="0" smtClean="0"/>
              <a:t>» из авторского  методического </a:t>
            </a:r>
            <a:r>
              <a:rPr lang="ru-RU" sz="1400" dirty="0" err="1" smtClean="0"/>
              <a:t>аудиопособия</a:t>
            </a:r>
            <a:r>
              <a:rPr lang="ru-RU" sz="1400" dirty="0" smtClean="0"/>
              <a:t> «Музыка с мамой» Сергея и Екатерины Железновой. </a:t>
            </a:r>
            <a:endParaRPr lang="ru-RU" sz="1400" dirty="0" smtClean="0"/>
          </a:p>
          <a:p>
            <a:pPr algn="just"/>
            <a:r>
              <a:rPr lang="ru-RU" sz="1400" b="1" dirty="0" smtClean="0"/>
              <a:t>Метод пластического интонирования </a:t>
            </a:r>
            <a:r>
              <a:rPr lang="ru-RU" sz="1400" dirty="0" smtClean="0"/>
              <a:t>музыкальных </a:t>
            </a:r>
            <a:r>
              <a:rPr lang="ru-RU" sz="1400" dirty="0" smtClean="0"/>
              <a:t>произведений также можно широко применять на занятиях. При восприятии музыкального произведения дети «рисуют» музыкальные образы  при помощи мимики и жестов, движениями рук и тела. Здесь в полной мере проявляются богатство фантазии и полет мысли. </a:t>
            </a:r>
          </a:p>
          <a:p>
            <a:r>
              <a:rPr lang="ru-RU" sz="1400" b="1" dirty="0" smtClean="0"/>
              <a:t>Метод мнемотехника </a:t>
            </a:r>
            <a:r>
              <a:rPr lang="ru-RU" sz="1400" dirty="0" smtClean="0"/>
              <a:t>применяется при разучивании песен, музыкально – дидактических игр</a:t>
            </a:r>
            <a:r>
              <a:rPr lang="ru-RU" sz="1400" dirty="0" smtClean="0"/>
              <a:t>. Этот </a:t>
            </a:r>
            <a:r>
              <a:rPr lang="ru-RU" sz="1400" dirty="0" smtClean="0"/>
              <a:t>метод помогает сформировать речь ребенка, помочь почувствовать ритм речи, мелодию слов, переживать содержание услышанной речи</a:t>
            </a:r>
            <a:r>
              <a:rPr lang="ru-RU" sz="1400" dirty="0" smtClean="0"/>
              <a:t>. </a:t>
            </a:r>
            <a:r>
              <a:rPr lang="ru-RU" sz="1400" b="1" dirty="0" smtClean="0"/>
              <a:t>Мнемотехника </a:t>
            </a:r>
            <a:r>
              <a:rPr lang="ru-RU" sz="1400" b="1" dirty="0" smtClean="0"/>
              <a:t>–</a:t>
            </a:r>
            <a:r>
              <a:rPr lang="ru-RU" sz="1400" dirty="0" smtClean="0"/>
              <a:t>  это система методов и приемов, обеспечивающих эффективное запоминание, сохранение и воспроизведение информации, а также развитие речи. У детей с ОВЗ преобладает зрительно – образная память, поэтому необходимо использовать мнемотехнику в работе с такими детьми.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2487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Методы и приемы в музыкально – коррекционной работе с детьми с ОВЗ.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Элементарное </a:t>
            </a:r>
            <a:r>
              <a:rPr lang="ru-RU" sz="1400" b="1" dirty="0" err="1" smtClean="0"/>
              <a:t>музицирование</a:t>
            </a:r>
            <a:r>
              <a:rPr lang="ru-RU" sz="1400" dirty="0" smtClean="0"/>
              <a:t> – это творческая деятельность, в которой неразрывно соединены музыка, речь и движение. При этом важнейшую роль играют музыкальные инструменты, как орудие музыканта. Концепция Карла </a:t>
            </a:r>
            <a:r>
              <a:rPr lang="ru-RU" sz="1400" dirty="0" err="1" smtClean="0"/>
              <a:t>Орфа</a:t>
            </a:r>
            <a:r>
              <a:rPr lang="ru-RU" sz="1400" dirty="0" smtClean="0"/>
              <a:t> называется «</a:t>
            </a:r>
            <a:r>
              <a:rPr lang="ru-RU" sz="1400" dirty="0" err="1" smtClean="0"/>
              <a:t>Шульверк</a:t>
            </a:r>
            <a:r>
              <a:rPr lang="ru-RU" sz="1400" dirty="0" smtClean="0"/>
              <a:t>» (учусь, делая). Это игровая педагогика: с детьми играют, но они при этом не осознают, что их учат. Одной из современных технологий в системе коррекционной помощи детям с ОВЗ безусловно, является важнейший педагогический принцип Карла </a:t>
            </a:r>
            <a:r>
              <a:rPr lang="ru-RU" sz="1400" dirty="0" err="1" smtClean="0"/>
              <a:t>Орфа</a:t>
            </a:r>
            <a:r>
              <a:rPr lang="ru-RU" sz="1400" dirty="0" smtClean="0"/>
              <a:t> («</a:t>
            </a:r>
            <a:r>
              <a:rPr lang="ru-RU" sz="1400" dirty="0" err="1" smtClean="0"/>
              <a:t>Шульверк</a:t>
            </a:r>
            <a:r>
              <a:rPr lang="ru-RU" sz="1400" dirty="0" smtClean="0"/>
              <a:t>») – импровизационно-творческая игра в самых разнообразных формах, сочетающих музыку, речь и движение. </a:t>
            </a:r>
            <a:endParaRPr lang="ru-RU" sz="1400" dirty="0" smtClean="0"/>
          </a:p>
          <a:p>
            <a:pPr algn="just"/>
            <a:r>
              <a:rPr lang="ru-RU" sz="1400" b="1" dirty="0" err="1" smtClean="0"/>
              <a:t>Ритмодекламация</a:t>
            </a:r>
            <a:r>
              <a:rPr lang="ru-RU" sz="1400" dirty="0" smtClean="0"/>
              <a:t>– это четкое произношение текста или стихов в заданном ритме</a:t>
            </a:r>
            <a:r>
              <a:rPr lang="ru-RU" sz="1400" i="1" dirty="0" smtClean="0"/>
              <a:t>, </a:t>
            </a:r>
            <a:r>
              <a:rPr lang="ru-RU" sz="1400" dirty="0" smtClean="0"/>
              <a:t>представляет собой синтез поэзии и музыки</a:t>
            </a:r>
            <a:r>
              <a:rPr lang="ru-RU" sz="1400" dirty="0" smtClean="0"/>
              <a:t>. Чёткая </a:t>
            </a:r>
            <a:r>
              <a:rPr lang="ru-RU" sz="1400" dirty="0" smtClean="0"/>
              <a:t>ритмическая организация музыкально-исполнительского процесса активизирует у детей развитие внимания, сосредоточенности, быстроты реакции, координации слуха, голоса и движения, способствует интенсивному развитию чувства ритма.</a:t>
            </a:r>
          </a:p>
          <a:p>
            <a:pPr algn="just">
              <a:buNone/>
            </a:pPr>
            <a:r>
              <a:rPr lang="ru-RU" sz="1400" dirty="0" smtClean="0"/>
              <a:t>	Дети </a:t>
            </a:r>
            <a:r>
              <a:rPr lang="ru-RU" sz="1400" dirty="0" smtClean="0"/>
              <a:t>учатся овладевать всем комплексом выразительных средств музыки (темп, ритм, регистр, тембр, звуковысотный рисунок, артикуляция, динамика, тесситура, фразировка).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Методы и приемы в музыкально – коррекционной работе с детьми с ОВЗ.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«Хор рук» – </a:t>
            </a:r>
            <a:r>
              <a:rPr lang="ru-RU" sz="1400" dirty="0" smtClean="0"/>
              <a:t>это одна из инновационных музыкально-педагогических технологий, и одна из линий авторской методики Татьяны Анатольевны Боровик</a:t>
            </a:r>
            <a:r>
              <a:rPr lang="ru-RU" sz="1400" dirty="0" smtClean="0"/>
              <a:t>. Ценность </a:t>
            </a:r>
            <a:r>
              <a:rPr lang="ru-RU" sz="1400" dirty="0" smtClean="0"/>
              <a:t>и комплексность входящих в нее музыкальных, психолого-педагогических, художественно-вариативных, сценических линий достаточно широка. Эта форма интересна тем, что подводит детей к пониманию двигательного </a:t>
            </a:r>
            <a:r>
              <a:rPr lang="ru-RU" sz="1400" dirty="0" err="1" smtClean="0"/>
              <a:t>двухголосия</a:t>
            </a:r>
            <a:r>
              <a:rPr lang="ru-RU" sz="1400" dirty="0" smtClean="0"/>
              <a:t>, в которой все участники делятся на «хор из двух голосов» и двух ведущих-«дирижеров». «Первую двигательную партию» исполняют руками одна группа детей (сидящая в ряд на стульях), зеркально отражая движения сидящего ведущего-«дирижера», «вторую» - другая (стоящая позади них), соответственно копируя движения стоящего ведущего-«дирижера». Здесь предполагается использование дополнительного атрибута – «перчаток» - снежинок, листьев, овощей и фруктов, посуды, цветов и бабочек и т. д. В зависимости от темы, сезона и сюжета получаются самые разные по настроению и характеру </a:t>
            </a:r>
            <a:r>
              <a:rPr lang="ru-RU" sz="1400" dirty="0" smtClean="0"/>
              <a:t>композиции. </a:t>
            </a:r>
            <a:r>
              <a:rPr lang="ru-RU" sz="1400" dirty="0" smtClean="0"/>
              <a:t>Данная форма направлена на развитие:</a:t>
            </a:r>
          </a:p>
          <a:p>
            <a:r>
              <a:rPr lang="ru-RU" sz="1400" dirty="0" smtClean="0"/>
              <a:t>• координационной свободы движения,</a:t>
            </a:r>
          </a:p>
          <a:p>
            <a:r>
              <a:rPr lang="ru-RU" sz="1400" dirty="0" smtClean="0"/>
              <a:t>• чувства ритма,</a:t>
            </a:r>
          </a:p>
          <a:p>
            <a:r>
              <a:rPr lang="ru-RU" sz="1400" dirty="0" smtClean="0"/>
              <a:t>• внимания,</a:t>
            </a:r>
          </a:p>
          <a:p>
            <a:r>
              <a:rPr lang="ru-RU" sz="1400" dirty="0" smtClean="0"/>
              <a:t>• ансамблевой слаженности,</a:t>
            </a:r>
          </a:p>
          <a:p>
            <a:r>
              <a:rPr lang="ru-RU" sz="1400" dirty="0" smtClean="0"/>
              <a:t>• способности к двигательной импровизации.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Новогоднее развлечение «Украшение для </a:t>
            </a:r>
            <a:br>
              <a:rPr lang="ru-RU" sz="2400" dirty="0" smtClean="0"/>
            </a:br>
            <a:r>
              <a:rPr lang="ru-RU" sz="2400" dirty="0" smtClean="0"/>
              <a:t>елочки».Разновозрастная группа № 10 с ОВЗ</a:t>
            </a:r>
            <a:endParaRPr lang="ru-RU" sz="2400" dirty="0"/>
          </a:p>
        </p:txBody>
      </p:sp>
      <p:pic>
        <p:nvPicPr>
          <p:cNvPr id="2051" name="Picture 3" descr="C:\Users\2 группа\Desktop\10 гр\Новый год\изображение_viber_2022-12-22_11-56-27-9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2052" name="Picture 4" descr="C:\Users\2 группа\Desktop\10 гр\Новый год\изображение_viber_2022-12-22_11-19-54-2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352107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«Весенний оркестр». Игра «Развесь платочки».</a:t>
            </a:r>
            <a:endParaRPr lang="ru-RU" sz="2400" dirty="0"/>
          </a:p>
        </p:txBody>
      </p:sp>
      <p:pic>
        <p:nvPicPr>
          <p:cNvPr id="4098" name="Picture 2" descr="C:\Users\2 группа\Desktop\10 гр\праздник весны\IMG-2096138db2ddc42c73fea43544e55b1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71779"/>
            <a:ext cx="3521075" cy="1982805"/>
          </a:xfrm>
          <a:prstGeom prst="rect">
            <a:avLst/>
          </a:prstGeom>
          <a:noFill/>
        </p:spPr>
      </p:pic>
      <p:pic>
        <p:nvPicPr>
          <p:cNvPr id="4099" name="Picture 3" descr="C:\Users\2 группа\Desktop\10 гр\праздник весны\IMG-e78b2649dccc394ea557f97d277848a7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871779"/>
            <a:ext cx="3521075" cy="1982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273</TotalTime>
  <Words>572</Words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«Музыка во мне» Творческо – познавательный проект для детей с ОВЗ Автор: музыкальный руководитель Литвинчук Ирина Владимировна</vt:lpstr>
      <vt:lpstr>Актуальность проекта</vt:lpstr>
      <vt:lpstr>Актуальность проекта</vt:lpstr>
      <vt:lpstr>Цели и задачи проекта</vt:lpstr>
      <vt:lpstr>Методы и приемы в музыкально – коррекционной работе с детьми с ОВЗ. </vt:lpstr>
      <vt:lpstr>Методы и приемы в музыкально – коррекционной работе с детьми с ОВЗ. </vt:lpstr>
      <vt:lpstr>Методы и приемы в музыкально – коррекционной работе с детьми с ОВЗ. </vt:lpstr>
      <vt:lpstr>Новогоднее развлечение «Украшение для  елочки».Разновозрастная группа № 10 с ОВЗ</vt:lpstr>
      <vt:lpstr>«Весенний оркестр». Игра «Развесь платочки».</vt:lpstr>
      <vt:lpstr>«Веснушка ищет весну». Игра «Чей букет быстрее соберется»</vt:lpstr>
      <vt:lpstr>Осенний праздник «Сердитая тучка». Игра с гномом</vt:lpstr>
      <vt:lpstr>Этапы проекта</vt:lpstr>
      <vt:lpstr>Итоги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«Музыка во мне» Творческо – познавательный проект для детей с ОВЗ Автор: музыкальный руководитель Литвинчук Ирина</dc:title>
  <dc:creator>2 группа</dc:creator>
  <cp:lastModifiedBy>2 группа</cp:lastModifiedBy>
  <cp:revision>18</cp:revision>
  <dcterms:created xsi:type="dcterms:W3CDTF">2023-09-11T03:56:58Z</dcterms:created>
  <dcterms:modified xsi:type="dcterms:W3CDTF">2023-09-11T08:40:33Z</dcterms:modified>
</cp:coreProperties>
</file>