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8" r:id="rId2"/>
    <p:sldId id="296" r:id="rId3"/>
    <p:sldId id="318" r:id="rId4"/>
    <p:sldId id="259" r:id="rId5"/>
    <p:sldId id="297" r:id="rId6"/>
    <p:sldId id="298" r:id="rId7"/>
    <p:sldId id="301" r:id="rId8"/>
    <p:sldId id="293" r:id="rId9"/>
    <p:sldId id="295" r:id="rId10"/>
    <p:sldId id="289" r:id="rId11"/>
    <p:sldId id="299" r:id="rId12"/>
    <p:sldId id="300" r:id="rId13"/>
    <p:sldId id="291" r:id="rId14"/>
    <p:sldId id="302" r:id="rId15"/>
    <p:sldId id="260" r:id="rId16"/>
    <p:sldId id="258" r:id="rId17"/>
    <p:sldId id="275" r:id="rId18"/>
    <p:sldId id="303" r:id="rId19"/>
    <p:sldId id="274" r:id="rId20"/>
    <p:sldId id="269" r:id="rId21"/>
    <p:sldId id="283" r:id="rId22"/>
    <p:sldId id="305" r:id="rId23"/>
    <p:sldId id="310" r:id="rId24"/>
    <p:sldId id="314" r:id="rId25"/>
    <p:sldId id="311" r:id="rId26"/>
    <p:sldId id="315" r:id="rId27"/>
    <p:sldId id="316" r:id="rId28"/>
    <p:sldId id="312" r:id="rId29"/>
    <p:sldId id="313" r:id="rId30"/>
    <p:sldId id="317" r:id="rId31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504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0C78F-434C-4952-8618-6B8379185AAD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D0300-EA82-4B57-BE18-38EC036BA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89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1.pn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1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jpeg"/><Relationship Id="rId7" Type="http://schemas.openxmlformats.org/officeDocument/2006/relationships/image" Target="../media/image1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1.pn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1.jpeg"/><Relationship Id="rId7" Type="http://schemas.openxmlformats.org/officeDocument/2006/relationships/image" Target="../media/image2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3.jpeg"/><Relationship Id="rId7" Type="http://schemas.openxmlformats.org/officeDocument/2006/relationships/image" Target="../media/image1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32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46" y="1"/>
            <a:ext cx="9127054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2218105"/>
            <a:ext cx="466826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Визитная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карточка группы</a:t>
            </a:r>
          </a:p>
          <a:p>
            <a:pPr algn="ctr"/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«Пчёлки»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5" name="Picture 1" descr="C:\Users\HP\Desktop\долгушева\без фона\ñ_ð_ðµñ_ñ_ð_ð_ñ_-ðºð_ð_ð_ñœ-ñ_ðµñ_ðµð_-ð_oð_ðµñˆðµð_ð_ðµ-ñƒð_ñœñ_-oñ_-ð_ðµñ_ð_ð_-ñƒð_ðµð_-ð_ð_ñ_ñ_-ð_ð_oð_ð_ñ_oð_ð_ð_ð_oð_-142026078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7321">
            <a:off x="409987" y="587136"/>
            <a:ext cx="2838632" cy="28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P\Desktop\долгушева\без фона\png-transparent-bee-cartoon-cartoon-bee-cartoon-character-honey-bee-orange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669" flipH="1">
            <a:off x="1289035" y="3262239"/>
            <a:ext cx="2304021" cy="179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HP\Desktop\долгушева\image018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819472"/>
            <a:ext cx="10693188" cy="88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89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447109">
            <a:off x="4150683" y="906163"/>
            <a:ext cx="43695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Вам представить мы хотим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Уголок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спортивный!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Хочешь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ты спортивным быть?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Двигайся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активно! </a:t>
            </a:r>
          </a:p>
        </p:txBody>
      </p:sp>
      <p:pic>
        <p:nvPicPr>
          <p:cNvPr id="12" name="Picture 2" descr="C:\Users\HP\Desktop\долгушева\Новая папка\IMG_38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177">
            <a:off x="1129022" y="753654"/>
            <a:ext cx="2841654" cy="4262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HP\Desktop\долгушева\Новая папка\20211117_0907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6" b="6471"/>
          <a:stretch/>
        </p:blipFill>
        <p:spPr bwMode="auto">
          <a:xfrm rot="434899">
            <a:off x="4558350" y="2414659"/>
            <a:ext cx="3554179" cy="3608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21277098">
            <a:off x="27729" y="5072778"/>
            <a:ext cx="5044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Если день начать с зарядки,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Значит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будет все в порядке!</a:t>
            </a:r>
          </a:p>
        </p:txBody>
      </p:sp>
      <p:pic>
        <p:nvPicPr>
          <p:cNvPr id="15" name="Picture 2" descr="C:\Users\HP\Desktop\долгушева\без фона\depositphotos_20537837-stock-illustration-floral-pattern-border-fram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9036" y="-1149036"/>
            <a:ext cx="6813883" cy="91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89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HP\Desktop\долгушева\Новая папка\20211124_0912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8"/>
          <a:stretch/>
        </p:blipFill>
        <p:spPr bwMode="auto">
          <a:xfrm rot="21071458">
            <a:off x="654994" y="730047"/>
            <a:ext cx="4464496" cy="2791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долгушева\Новая папка\20211124_0948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14921" r="12585" b="19580"/>
          <a:stretch/>
        </p:blipFill>
        <p:spPr bwMode="auto">
          <a:xfrm rot="21104077">
            <a:off x="2155587" y="3544380"/>
            <a:ext cx="2457383" cy="2891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HP\Desktop\долгушева\Новая папка\20211124_0947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1" t="15657" r="22274"/>
          <a:stretch/>
        </p:blipFill>
        <p:spPr bwMode="auto">
          <a:xfrm rot="437605">
            <a:off x="5838081" y="1979864"/>
            <a:ext cx="2220599" cy="4205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04"/>
            <a:ext cx="9144000" cy="68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HP\Desktop\долгушева\без фона\depositphotos_110150520-stock-photo-fun-cartoon-bee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639">
            <a:off x="802881" y="4810688"/>
            <a:ext cx="1216239" cy="14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HP\Desktop\долгушева\без фона\пче-а-потехи-53823622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84049">
            <a:off x="4375756" y="3387380"/>
            <a:ext cx="1273981" cy="139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HP\Desktop\долгушева\без фона\пче-а-шаржа-31564191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533" flipH="1">
            <a:off x="5854751" y="778740"/>
            <a:ext cx="1253756" cy="125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16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13661" r="15050" b="4696"/>
          <a:stretch/>
        </p:blipFill>
        <p:spPr bwMode="auto">
          <a:xfrm>
            <a:off x="1763687" y="1225062"/>
            <a:ext cx="5376873" cy="4162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120317" y="643618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cs typeface="Arial" pitchFamily="34" charset="0"/>
              </a:rPr>
              <a:t>Вот наш паровоз,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cs typeface="Arial" pitchFamily="34" charset="0"/>
              </a:rPr>
              <a:t>Он нам игры привез.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2536" y="5327254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cs typeface="Arial" pitchFamily="34" charset="0"/>
              </a:rPr>
              <a:t>Все игры у нас познавательные,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cs typeface="Arial" pitchFamily="34" charset="0"/>
              </a:rPr>
              <a:t>Учимся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cs typeface="Arial" pitchFamily="34" charset="0"/>
              </a:rPr>
              <a:t>мы, быть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cs typeface="Arial" pitchFamily="34" charset="0"/>
              </a:rPr>
              <a:t>внимательными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cs typeface="Arial" pitchFamily="34" charset="0"/>
              </a:rPr>
              <a:t>.</a:t>
            </a:r>
          </a:p>
        </p:txBody>
      </p:sp>
      <p:pic>
        <p:nvPicPr>
          <p:cNvPr id="14338" name="Picture 2" descr="C:\Users\HP\Desktop\долгушева\без фона\png-transparent-bee-cartoon-cartoon-bee-cartoon-character-honey-bee-orange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5357">
            <a:off x="6463707" y="1051363"/>
            <a:ext cx="1726063" cy="148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\Desktop\долгушева\без фона\png-transparent-bee-cartoon-cartoon-bee-cartoon-character-honey-bee-orange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550" flipH="1">
            <a:off x="915555" y="875745"/>
            <a:ext cx="1696263" cy="144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P\Desktop\долгушева\без фона\png-transparent-bee-cartoon-cartoon-bee-cartoon-character-honey-bee-orange-removebg-preview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2" t="1013" r="-3475" b="-1013"/>
          <a:stretch/>
        </p:blipFill>
        <p:spPr bwMode="auto">
          <a:xfrm rot="457582">
            <a:off x="7426096" y="2670042"/>
            <a:ext cx="1054868" cy="156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\Desktop\долгушева\без фона\png-transparent-bee-cartoon-cartoon-bee-cartoon-character-honey-bee-orange-removebg-preview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2" t="1013" r="-3475" b="-1013"/>
          <a:stretch/>
        </p:blipFill>
        <p:spPr bwMode="auto">
          <a:xfrm rot="21136539" flipH="1">
            <a:off x="496284" y="2490505"/>
            <a:ext cx="1014437" cy="156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548"/>
            <a:ext cx="9144000" cy="690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9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6570" y="4511"/>
            <a:ext cx="9144000" cy="68803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21616" y="582352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 полках книг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у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нас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не счесть,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Разных народов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сказки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есть.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Нам воспитатель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их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читает,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Каждый из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нас,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себя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героем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представляет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" name="Picture 2" descr="C:\Users\HP\Desktop\долгушева\Новая папка\изображение_viber_2021-11-21_10-23-37-2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t="12106" b="16329"/>
          <a:stretch/>
        </p:blipFill>
        <p:spPr bwMode="auto">
          <a:xfrm rot="920007">
            <a:off x="6139545" y="920378"/>
            <a:ext cx="2208069" cy="2950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\Desktop\долгушева\Новая папка\IMG-4d4a3ce8ca07ccd9ceedbe4337332444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t="10758" b="8938"/>
          <a:stretch/>
        </p:blipFill>
        <p:spPr bwMode="auto">
          <a:xfrm>
            <a:off x="2116445" y="3501007"/>
            <a:ext cx="5127135" cy="2710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P\Desktop\долгушева\Новая папка\IMG_38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6"/>
          <a:stretch/>
        </p:blipFill>
        <p:spPr bwMode="auto">
          <a:xfrm rot="20913835">
            <a:off x="722188" y="745246"/>
            <a:ext cx="2788516" cy="3139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0" y="156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\Desktop\долгушева\без фона\пче-а-потехи-48021453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68316"/>
            <a:ext cx="1609325" cy="184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37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6570" y="4511"/>
            <a:ext cx="9144000" cy="68803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21616" y="582352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 полках книг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у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нас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не счесть,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Разных народов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сказки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есть.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Нам воспитатель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их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читает,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Каждый из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нас,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себя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героем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представляет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" name="Picture 2" descr="C:\Users\HP\Desktop\долгушева\Новая папка\изображение_viber_2021-11-21_10-23-37-2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t="12106" b="16329"/>
          <a:stretch/>
        </p:blipFill>
        <p:spPr bwMode="auto">
          <a:xfrm rot="920007">
            <a:off x="6139545" y="920378"/>
            <a:ext cx="2208069" cy="2950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\Desktop\долгушева\Новая папка\IMG-4d4a3ce8ca07ccd9ceedbe4337332444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t="10758" b="8938"/>
          <a:stretch/>
        </p:blipFill>
        <p:spPr bwMode="auto">
          <a:xfrm>
            <a:off x="2116445" y="3501007"/>
            <a:ext cx="5127135" cy="2710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P\Desktop\долгушева\Новая папка\IMG_38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6"/>
          <a:stretch/>
        </p:blipFill>
        <p:spPr bwMode="auto">
          <a:xfrm rot="20913835">
            <a:off x="722188" y="745246"/>
            <a:ext cx="2788516" cy="3139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0" y="156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\Desktop\долгушева\без фона\пче-а-потехи-48021453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68316"/>
            <a:ext cx="1609325" cy="184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74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C:\Users\HP\Desktop\долгушева\Новая папка\20211124_1019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6" t="18293" r="-598" b="34676"/>
          <a:stretch/>
        </p:blipFill>
        <p:spPr bwMode="auto">
          <a:xfrm rot="21101014">
            <a:off x="837161" y="844719"/>
            <a:ext cx="3407085" cy="2371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HP\Desktop\долгушева\Новая папка\20211124_102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5" b="10737"/>
          <a:stretch/>
        </p:blipFill>
        <p:spPr bwMode="auto">
          <a:xfrm rot="21191796">
            <a:off x="4699940" y="663305"/>
            <a:ext cx="2986252" cy="2597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HP\Desktop\долгушева\Новая папка\20211124_1020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24570" r="7095" b="14550"/>
          <a:stretch/>
        </p:blipFill>
        <p:spPr bwMode="auto">
          <a:xfrm rot="21194169">
            <a:off x="3366578" y="3477811"/>
            <a:ext cx="5061220" cy="2664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\Desktop\долгушева\без фона\depositphotos_20537837-stock-illustration-floral-pattern-border-fram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1081" y="-1126978"/>
            <a:ext cx="6813883" cy="91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21160482">
            <a:off x="547768" y="3375095"/>
            <a:ext cx="30840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Есть «Центр музыки»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у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нас,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Там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колокольчики звенят,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Барабанщики гремят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,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Маракасы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, дудки, бубны,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Строят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музыкальный лад. </a:t>
            </a:r>
          </a:p>
        </p:txBody>
      </p:sp>
    </p:spTree>
    <p:extLst>
      <p:ext uri="{BB962C8B-B14F-4D97-AF65-F5344CB8AC3E}">
        <p14:creationId xmlns:p14="http://schemas.microsoft.com/office/powerpoint/2010/main" val="257274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HP\Desktop\долгушева\Новая папка\IMG_38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1"/>
          <a:stretch/>
        </p:blipFill>
        <p:spPr bwMode="auto">
          <a:xfrm rot="20935658">
            <a:off x="941979" y="3079944"/>
            <a:ext cx="2660563" cy="3058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P\Desktop\долгушева\Новая папка\изображение_viber_2021-11-21_10-17-49-7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r="10446" b="22924"/>
          <a:stretch/>
        </p:blipFill>
        <p:spPr bwMode="auto">
          <a:xfrm rot="21216310">
            <a:off x="4957336" y="3625279"/>
            <a:ext cx="3699274" cy="2746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487622">
            <a:off x="370029" y="788830"/>
            <a:ext cx="29026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Вот  машины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 гараже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Все заправлены уже,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Ждет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шаферов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тут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игра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Будет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рада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детвора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" name="Picture 3" descr="C:\Users\HP\Desktop\долгушева\Новая папка\изображение_viber_2021-11-21_10-27-00-0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7"/>
          <a:stretch/>
        </p:blipFill>
        <p:spPr bwMode="auto">
          <a:xfrm rot="311199">
            <a:off x="3247734" y="753210"/>
            <a:ext cx="2651634" cy="315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21314788">
            <a:off x="5550740" y="920864"/>
            <a:ext cx="32221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Разных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кубиков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не счесть,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И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конструктор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у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нас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есть,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Из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него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построим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дом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Кукол 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жить в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нем позовем</a:t>
            </a:r>
          </a:p>
        </p:txBody>
      </p:sp>
      <p:pic>
        <p:nvPicPr>
          <p:cNvPr id="12" name="Picture 2" descr="C:\Users\HP\Desktop\долгушева\без фона\depositphotos_20537837-stock-illustration-floral-pattern-border-fram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3971" y="-1116398"/>
            <a:ext cx="6879158" cy="91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6" r="51649"/>
          <a:stretch/>
        </p:blipFill>
        <p:spPr bwMode="auto">
          <a:xfrm rot="21015946">
            <a:off x="3800230" y="4248751"/>
            <a:ext cx="843035" cy="84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7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HP\Desktop\долгушева\Новая папка\изображение_viber_2021-11-21_10-27-00-2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3"/>
          <a:stretch/>
        </p:blipFill>
        <p:spPr bwMode="auto">
          <a:xfrm>
            <a:off x="4211960" y="3871870"/>
            <a:ext cx="4375982" cy="2481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596124">
            <a:off x="4120957" y="878871"/>
            <a:ext cx="38880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 дочки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матери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играем,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Кукол чаем угощаем.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Все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для куклы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Маши есть,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Нравиться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ребятам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здесь.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Picture 3" descr="C:\Users\HP\Desktop\долгушева\Новая папка\изображение_viber_2021-11-21_10-26-57-9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9732">
            <a:off x="1090191" y="566849"/>
            <a:ext cx="2476275" cy="330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HP\Desktop\долгушева\Новая папка\изображение_viber_2021-11-21_10-26-59-4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666">
            <a:off x="2310572" y="2833317"/>
            <a:ext cx="2279179" cy="3038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HP\Desktop\долгушева\без фона\kisspng-honey-bee-maya-the-bee-willy-insect-5c8e554db1d463.6666275315528318217284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1" y="4119106"/>
            <a:ext cx="1830173" cy="183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3" t="53653" b="11647"/>
          <a:stretch/>
        </p:blipFill>
        <p:spPr bwMode="auto">
          <a:xfrm rot="20346710">
            <a:off x="3730241" y="710908"/>
            <a:ext cx="963436" cy="74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77" r="63225" b="1"/>
          <a:stretch/>
        </p:blipFill>
        <p:spPr bwMode="auto">
          <a:xfrm flipH="1">
            <a:off x="7168860" y="2838002"/>
            <a:ext cx="1201342" cy="8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22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21435980">
            <a:off x="4161693" y="1044462"/>
            <a:ext cx="43560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оиграли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порезвились, 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пообедать мы решили!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</a:br>
            <a:endParaRPr lang="ru-RU" sz="20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3" descr="C:\Users\HP\Desktop\долгушева\Новая папка\изображение_viber_2021-11-21_10-17-47-2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1" b="10558"/>
          <a:stretch/>
        </p:blipFill>
        <p:spPr bwMode="auto">
          <a:xfrm rot="235989">
            <a:off x="2134171" y="3530573"/>
            <a:ext cx="5787814" cy="2602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21198">
            <a:off x="4312324" y="1970433"/>
            <a:ext cx="43560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Аппетитно, вкусно, сытно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Здесь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готовят повара.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Приготовлено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 славу,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Всё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что любит детвора!</a:t>
            </a:r>
          </a:p>
        </p:txBody>
      </p:sp>
      <p:pic>
        <p:nvPicPr>
          <p:cNvPr id="7" name="Picture 2" descr="C:\Users\HP\Desktop\долгушева\Новая папка\изображение_viber_2021-11-21_10-17-46-9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0" t="12439" b="9643"/>
          <a:stretch/>
        </p:blipFill>
        <p:spPr bwMode="auto">
          <a:xfrm rot="20622147">
            <a:off x="904584" y="834046"/>
            <a:ext cx="3658263" cy="2612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P\Desktop\долгушева\без фона\vdS1_voLOkg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5586" flipH="1">
            <a:off x="725340" y="3985804"/>
            <a:ext cx="1296353" cy="122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3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131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C:\Users\HP\Desktop\долгушева\Новая папка\20211116_120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34379" r="16860" b="17364"/>
          <a:stretch/>
        </p:blipFill>
        <p:spPr bwMode="auto">
          <a:xfrm rot="20982843">
            <a:off x="4047158" y="3691982"/>
            <a:ext cx="4597941" cy="2463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1560" y="1499991"/>
            <a:ext cx="345638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 когда устанем очень,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то пойдем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все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отдыхать.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Руки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ноги наигрались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глазки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станут засыпать,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Ляжем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дружно в нашей спальне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отдыхать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мы на кровать</a:t>
            </a:r>
          </a:p>
        </p:txBody>
      </p:sp>
      <p:pic>
        <p:nvPicPr>
          <p:cNvPr id="12" name="Picture 2" descr="C:\Users\HP\Desktop\долгушева\Новая папка\20211116_1203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15281" r="13970" b="24006"/>
          <a:stretch/>
        </p:blipFill>
        <p:spPr bwMode="auto">
          <a:xfrm rot="453143">
            <a:off x="3875904" y="783665"/>
            <a:ext cx="4870059" cy="3008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P\Desktop\долгушева\без фона\jalhltz47j9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910901"/>
            <a:ext cx="1813168" cy="149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HP\Desktop\долгушева\без фона\depositphotos_20537837-stock-illustration-floral-pattern-border-fram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6989" y="-1116398"/>
            <a:ext cx="6879158" cy="91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190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-22146" y="-41228"/>
            <a:ext cx="9166145" cy="685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28"/>
            <a:ext cx="9144000" cy="68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557702">
            <a:off x="4978749" y="4674555"/>
            <a:ext cx="2392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omic Sans MS" pitchFamily="66" charset="0"/>
              </a:rPr>
              <a:t>КОНЕВА </a:t>
            </a:r>
            <a:endParaRPr lang="ru-RU" sz="22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omic Sans MS" pitchFamily="66" charset="0"/>
              </a:rPr>
              <a:t>ОЛЬГА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omic Sans MS" pitchFamily="66" charset="0"/>
              </a:rPr>
              <a:t>СЕРГЕЕВНА</a:t>
            </a:r>
            <a:endParaRPr lang="ru-RU" sz="2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864282">
            <a:off x="1529875" y="4674554"/>
            <a:ext cx="29210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omic Sans MS" pitchFamily="66" charset="0"/>
              </a:rPr>
              <a:t>ДОЛГУШЕВА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omic Sans MS" pitchFamily="66" charset="0"/>
              </a:rPr>
              <a:t>НАТАЛЬЯ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omic Sans MS" pitchFamily="66" charset="0"/>
              </a:rPr>
              <a:t>ИВАНОВНА</a:t>
            </a:r>
            <a:endParaRPr lang="ru-RU" sz="2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0214" y="870161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ВОСПИТАТЕЛИ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7" name="Picture 5" descr="C:\Users\HP\Desktop\долгушева\c1c597cbfa2d12c356399855854c3e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227" y="4619090"/>
            <a:ext cx="970355" cy="164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P\Desktop\долгушева\без фона\20210120_111902-225x30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227">
            <a:off x="5398355" y="1380857"/>
            <a:ext cx="2471487" cy="3295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P\Desktop\долгушева\Doc2-1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8161">
            <a:off x="1474944" y="1160407"/>
            <a:ext cx="2082274" cy="3522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73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HP\Desktop\долгушева\Новая папка\IMG-066efc75f20520b2ecb9923714b60d63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15781"/>
          <a:stretch/>
        </p:blipFill>
        <p:spPr bwMode="auto">
          <a:xfrm rot="566868">
            <a:off x="4692743" y="793828"/>
            <a:ext cx="3567259" cy="2678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HP\Desktop\долгушева\Новая папка\IMG-a9eb4cc24eeeed5585522c174db7e6e7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8419" b="11059"/>
          <a:stretch/>
        </p:blipFill>
        <p:spPr bwMode="auto">
          <a:xfrm rot="637019">
            <a:off x="5929459" y="3008148"/>
            <a:ext cx="2409494" cy="3234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HP\Desktop\долгушева\Новая папка\IMG-1ed09416777dd6b5c6f0c95b10a2ffc8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3694" flipH="1">
            <a:off x="737818" y="2560793"/>
            <a:ext cx="2524744" cy="3659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\Desktop\долгушева\Новая папка\IMG-9271dc2b02b8dce4f65d8378348395ce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15" y="3121275"/>
            <a:ext cx="2437870" cy="3250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HP\Desktop\долгушева\без фона\depositphotos_20537837-stock-illustration-floral-pattern-border-fram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2422" y="-1164497"/>
            <a:ext cx="687915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1264378">
            <a:off x="810380" y="946061"/>
            <a:ext cx="40724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Просыпаются ребята,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Нам уже пора вставать.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Мы совсем не лежебоки,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Любим мы играть, плясать.</a:t>
            </a:r>
          </a:p>
        </p:txBody>
      </p:sp>
      <p:pic>
        <p:nvPicPr>
          <p:cNvPr id="14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77" r="63225" b="1"/>
          <a:stretch/>
        </p:blipFill>
        <p:spPr bwMode="auto">
          <a:xfrm rot="20631619">
            <a:off x="3247857" y="1989266"/>
            <a:ext cx="1367886" cy="10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705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842" y="10796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C:\Users\HP\Desktop\долгушева\Новая папка\20211124_0944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/>
          <a:stretch/>
        </p:blipFill>
        <p:spPr bwMode="auto">
          <a:xfrm rot="21425814">
            <a:off x="4134188" y="816788"/>
            <a:ext cx="3845350" cy="2527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HP\Desktop\долгушева\Новая папка\20211116_1008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9" t="38189" r="28886"/>
          <a:stretch/>
        </p:blipFill>
        <p:spPr bwMode="auto">
          <a:xfrm rot="427516">
            <a:off x="720174" y="579796"/>
            <a:ext cx="3149909" cy="3001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HP\Desktop\долгушева\Новая папка\20211117_0825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r="14814" b="10565"/>
          <a:stretch/>
        </p:blipFill>
        <p:spPr bwMode="auto">
          <a:xfrm rot="20778203">
            <a:off x="2434660" y="3130764"/>
            <a:ext cx="2135958" cy="3309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77" r="63225" b="1"/>
          <a:stretch/>
        </p:blipFill>
        <p:spPr bwMode="auto">
          <a:xfrm>
            <a:off x="899592" y="4187438"/>
            <a:ext cx="1590661" cy="11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 rot="394449">
            <a:off x="4503227" y="3803461"/>
            <a:ext cx="38158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 комнате у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Мойдодыра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полотенце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есть и мыло.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Руки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здесь мы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будем мыть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 за чистотой  следить.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горшок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за каждым свой,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не садитесь на чужой.</a:t>
            </a:r>
          </a:p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711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HP\Desktop\долгушева\Новая папка\изображение_viber_2021-11-21_10-17-46-7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t="9091" r="30654" b="20238"/>
          <a:stretch/>
        </p:blipFill>
        <p:spPr bwMode="auto">
          <a:xfrm rot="20755078">
            <a:off x="996662" y="2503783"/>
            <a:ext cx="2380691" cy="3533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долгушева\Новая папка\изображение_viber_2021-11-21_10-17-47-3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19904" r="17124" b="11839"/>
          <a:stretch/>
        </p:blipFill>
        <p:spPr bwMode="auto">
          <a:xfrm rot="21444321">
            <a:off x="2431613" y="597514"/>
            <a:ext cx="2928353" cy="2744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HP\Desktop\долгушева\Новая папка\изображение_viber_2021-11-21_10-17-46-0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4" t="29587" b="14672"/>
          <a:stretch/>
        </p:blipFill>
        <p:spPr bwMode="auto">
          <a:xfrm rot="543195">
            <a:off x="4597594" y="2823528"/>
            <a:ext cx="3437646" cy="334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96"/>
          <a:stretch/>
        </p:blipFill>
        <p:spPr bwMode="auto">
          <a:xfrm rot="21015946">
            <a:off x="616877" y="859576"/>
            <a:ext cx="1873056" cy="120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3" t="53653" b="11647"/>
          <a:stretch/>
        </p:blipFill>
        <p:spPr bwMode="auto">
          <a:xfrm rot="1120945">
            <a:off x="3437910" y="3603754"/>
            <a:ext cx="1249333" cy="96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P\Desktop\долгушева\без фона\kisspng-honey-bee-maya-the-bee-willy-insect-5c8e554db1d463.6666275315528318217284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474">
            <a:off x="5762766" y="1122535"/>
            <a:ext cx="1959732" cy="195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326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Users\HP\Desktop\долгушева\Новая папка\20211124_0957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17648"/>
          <a:stretch/>
        </p:blipFill>
        <p:spPr bwMode="auto">
          <a:xfrm rot="20989512">
            <a:off x="4430231" y="793620"/>
            <a:ext cx="3927382" cy="2584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HP\Desktop\долгушева\Новая папка\20211124_0958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7"/>
          <a:stretch/>
        </p:blipFill>
        <p:spPr bwMode="auto">
          <a:xfrm rot="563086">
            <a:off x="887557" y="763886"/>
            <a:ext cx="3302386" cy="2992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\Desktop\долгушева\Новая папка\20211124_0959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1" b="6870"/>
          <a:stretch/>
        </p:blipFill>
        <p:spPr bwMode="auto">
          <a:xfrm rot="21109899">
            <a:off x="1174955" y="3419358"/>
            <a:ext cx="3508408" cy="2825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HP\Desktop\долгушева\Новая папка\IMG-ade876bf86ccfdd78506688c9f4909aa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16388" r="5783" b="22599"/>
          <a:stretch/>
        </p:blipFill>
        <p:spPr bwMode="auto">
          <a:xfrm rot="509988">
            <a:off x="4920748" y="3323182"/>
            <a:ext cx="3327045" cy="3017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\Desktop\долгушева\без фона\depositphotos_20537837-stock-illustration-floral-pattern-border-fram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3971" y="-1116398"/>
            <a:ext cx="6879158" cy="91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00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30022" r="27259" b="23232"/>
          <a:stretch/>
        </p:blipFill>
        <p:spPr bwMode="auto">
          <a:xfrm rot="21127306">
            <a:off x="1070040" y="546787"/>
            <a:ext cx="2757334" cy="2912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21052565">
            <a:off x="3964707" y="1360635"/>
            <a:ext cx="426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Вот 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стеллаж для рисованья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Здесь 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приложат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все старанье,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Есть карандаши и раскраски -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красками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раскрасим сказки</a:t>
            </a:r>
          </a:p>
        </p:txBody>
      </p:sp>
      <p:pic>
        <p:nvPicPr>
          <p:cNvPr id="6" name="Picture 5" descr="C:\Users\HP\Desktop\долгушева\Новая папка\изображение_viber_2021-11-21_10-17-48-9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t="21633" r="10256" b="17830"/>
          <a:stretch/>
        </p:blipFill>
        <p:spPr bwMode="auto">
          <a:xfrm rot="21088955">
            <a:off x="3883704" y="3135938"/>
            <a:ext cx="4451377" cy="2852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P\Desktop\долгушева\Новая папка\20211117_0930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6"/>
          <a:stretch/>
        </p:blipFill>
        <p:spPr bwMode="auto">
          <a:xfrm rot="653533">
            <a:off x="613406" y="3085775"/>
            <a:ext cx="3169054" cy="3029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6" r="51649"/>
          <a:stretch/>
        </p:blipFill>
        <p:spPr bwMode="auto">
          <a:xfrm rot="21015946">
            <a:off x="4539556" y="607095"/>
            <a:ext cx="843035" cy="84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\Desktop\долгушева\без фона\depositphotos_20537837-stock-illustration-floral-pattern-border-fram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2421" y="-1137557"/>
            <a:ext cx="6879158" cy="91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85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C:\Users\HP\Desktop\долгушева\Новая папка\20211117_0931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3" b="4900"/>
          <a:stretch/>
        </p:blipFill>
        <p:spPr bwMode="auto">
          <a:xfrm rot="501635">
            <a:off x="3550169" y="809996"/>
            <a:ext cx="4892392" cy="2563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HP\Desktop\долгушева\Новая папка\20211124_0925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" t="19262" r="-846" b="13641"/>
          <a:stretch/>
        </p:blipFill>
        <p:spPr bwMode="auto">
          <a:xfrm rot="20819891">
            <a:off x="552149" y="688691"/>
            <a:ext cx="3101727" cy="2774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HP\Desktop\долгушева\Новая папка\20211117_0949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6805"/>
          <a:stretch/>
        </p:blipFill>
        <p:spPr bwMode="auto">
          <a:xfrm rot="661672">
            <a:off x="931651" y="3350891"/>
            <a:ext cx="2925857" cy="2574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HP\Desktop\долгушева\Новая папка\изображение_viber_2021-11-21_10-17-49-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5567">
            <a:off x="4854758" y="3352233"/>
            <a:ext cx="3512020" cy="2634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P\Desktop\долгушева\без фона\i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6265" y="4894482"/>
            <a:ext cx="1293807" cy="164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96"/>
          <a:stretch/>
        </p:blipFill>
        <p:spPr bwMode="auto">
          <a:xfrm rot="21015946">
            <a:off x="3356378" y="3002601"/>
            <a:ext cx="1873056" cy="120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2" y="-1072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00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HP\Desktop\долгушева\Новая папка\IMG-82954464849c23f9d56dc5d24df9a71f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6"/>
          <a:stretch/>
        </p:blipFill>
        <p:spPr bwMode="auto">
          <a:xfrm rot="20842325">
            <a:off x="4018736" y="3992369"/>
            <a:ext cx="4054901" cy="1974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P\Desktop\долгушева\Новая папка\IMG-a9e357c6af0fa7f872923d82cc4430e3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1" t="15372"/>
          <a:stretch/>
        </p:blipFill>
        <p:spPr bwMode="auto">
          <a:xfrm rot="20759654">
            <a:off x="539551" y="3283242"/>
            <a:ext cx="3529749" cy="2123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HP\Desktop\долгушева\Новая папка\IMG-896cd6ddd7279a3d4fcda0fbae33596f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0"/>
          <a:stretch/>
        </p:blipFill>
        <p:spPr bwMode="auto">
          <a:xfrm rot="20860764">
            <a:off x="780633" y="766058"/>
            <a:ext cx="4283169" cy="2047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P\Desktop\долгушева\Новая папка\IMG-a8a20fafbdeec3e11d254191074f0514-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13707"/>
          <a:stretch/>
        </p:blipFill>
        <p:spPr bwMode="auto">
          <a:xfrm rot="20825938">
            <a:off x="4370904" y="1609721"/>
            <a:ext cx="3929276" cy="2033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85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HP\Desktop\долгушева\Новая папка\IMG_38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6378473" cy="4252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15306" y="4793507"/>
            <a:ext cx="48991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 общем, в нашей группе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чудной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Всё,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что хочешь, всё, что нужно,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миг найдёшь без промедления,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Л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ишь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бы было к тому стремление</a:t>
            </a:r>
          </a:p>
        </p:txBody>
      </p:sp>
      <p:pic>
        <p:nvPicPr>
          <p:cNvPr id="6" name="Picture 2" descr="C:\Users\HP\Desktop\долгушева\без фона\depositphotos_20537837-stock-illustration-floral-pattern-border-fram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3971" y="-1116398"/>
            <a:ext cx="6879158" cy="91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77" r="63225" b="1"/>
          <a:stretch/>
        </p:blipFill>
        <p:spPr bwMode="auto">
          <a:xfrm>
            <a:off x="1115616" y="4869432"/>
            <a:ext cx="1261415" cy="94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8" r="46326" b="60644"/>
          <a:stretch/>
        </p:blipFill>
        <p:spPr bwMode="auto">
          <a:xfrm rot="1480435">
            <a:off x="7129986" y="4715960"/>
            <a:ext cx="913324" cy="116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85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HP\Desktop\долгушева\Новая папка\20211122_122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4771">
            <a:off x="5046450" y="3284307"/>
            <a:ext cx="3264362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долгушева\Новая папка\20211122_122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3631">
            <a:off x="625245" y="3060084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71801" y="836712"/>
            <a:ext cx="43934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Документы все в порядке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все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подписаны тетрадки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перспективный план, текущий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воспитателей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тетрадь,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все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готово в нашей группе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чтоб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малышек привечать.</a:t>
            </a:r>
          </a:p>
        </p:txBody>
      </p:sp>
      <p:pic>
        <p:nvPicPr>
          <p:cNvPr id="8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3" t="53653" b="11647"/>
          <a:stretch/>
        </p:blipFill>
        <p:spPr bwMode="auto">
          <a:xfrm rot="1120945">
            <a:off x="3992202" y="3192192"/>
            <a:ext cx="1446799" cy="11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8" r="46326" b="60644"/>
          <a:stretch/>
        </p:blipFill>
        <p:spPr bwMode="auto">
          <a:xfrm rot="1986298" flipH="1">
            <a:off x="1172375" y="1055241"/>
            <a:ext cx="1203395" cy="135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77" r="63225" b="1"/>
          <a:stretch/>
        </p:blipFill>
        <p:spPr bwMode="auto">
          <a:xfrm flipH="1">
            <a:off x="6444207" y="1775858"/>
            <a:ext cx="1675175" cy="11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HP\Desktop\долгушева\без фона\depositphotos_20537837-stock-illustration-floral-pattern-border-fram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3636" y="-1138543"/>
            <a:ext cx="6879158" cy="91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00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C:\Users\HP\Desktop\долгушева\Новая папка\IMG_38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 t="14257" r="14689"/>
          <a:stretch/>
        </p:blipFill>
        <p:spPr bwMode="auto">
          <a:xfrm>
            <a:off x="4855298" y="3026247"/>
            <a:ext cx="2885054" cy="2194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HP\Desktop\долгушева\Новая папка\IMG_38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534" y="2985076"/>
            <a:ext cx="34290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\Desktop\долгушева\Новая папка\IMG_386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6" b="18438"/>
          <a:stretch/>
        </p:blipFill>
        <p:spPr bwMode="auto">
          <a:xfrm rot="20801504">
            <a:off x="660743" y="640363"/>
            <a:ext cx="2286000" cy="2570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HP\Desktop\долгушева\Новая папка\IMG_386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23956" r="-6309"/>
          <a:stretch/>
        </p:blipFill>
        <p:spPr bwMode="auto">
          <a:xfrm rot="767115">
            <a:off x="5972470" y="629906"/>
            <a:ext cx="2260239" cy="2578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HP\Desktop\долгушева\Новая папка\IMG_386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0" b="21204"/>
          <a:stretch/>
        </p:blipFill>
        <p:spPr bwMode="auto">
          <a:xfrm>
            <a:off x="3211953" y="560783"/>
            <a:ext cx="2483415" cy="2537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3" t="53653" b="11647"/>
          <a:stretch/>
        </p:blipFill>
        <p:spPr bwMode="auto">
          <a:xfrm rot="477375">
            <a:off x="3835300" y="5303776"/>
            <a:ext cx="1218719" cy="93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" y="1503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-234703" y="5090671"/>
            <a:ext cx="4572000" cy="1674527"/>
            <a:chOff x="-234703" y="5090671"/>
            <a:chExt cx="4572000" cy="1674527"/>
          </a:xfrm>
        </p:grpSpPr>
        <p:sp>
          <p:nvSpPr>
            <p:cNvPr id="11" name="Выноска-облако 10"/>
            <p:cNvSpPr/>
            <p:nvPr/>
          </p:nvSpPr>
          <p:spPr>
            <a:xfrm rot="11364373">
              <a:off x="87405" y="5090671"/>
              <a:ext cx="3927784" cy="1674527"/>
            </a:xfrm>
            <a:prstGeom prst="cloudCallo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 rot="361266">
              <a:off x="-234703" y="5352798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С </a:t>
              </a:r>
              <a:r>
                <a:rPr lang="ru-RU" b="1" dirty="0" err="1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ФГОСом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,  все согласно</a:t>
              </a:r>
            </a:p>
            <a:p>
              <a:pPr algn="ctr"/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В нашей группе очень классно</a:t>
              </a:r>
            </a:p>
            <a:p>
              <a:pPr algn="ctr"/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Все пять зон у нас здесь есть</a:t>
              </a:r>
            </a:p>
            <a:p>
              <a:pPr algn="ctr"/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Трансформации не счесть</a:t>
              </a:r>
              <a:endParaRPr lang="ru-RU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855297" y="5037722"/>
            <a:ext cx="3634661" cy="1703646"/>
            <a:chOff x="4855297" y="5037722"/>
            <a:chExt cx="3634661" cy="1703646"/>
          </a:xfrm>
        </p:grpSpPr>
        <p:sp>
          <p:nvSpPr>
            <p:cNvPr id="13" name="Выноска-облако 12"/>
            <p:cNvSpPr/>
            <p:nvPr/>
          </p:nvSpPr>
          <p:spPr>
            <a:xfrm rot="10800000">
              <a:off x="4855297" y="5037722"/>
              <a:ext cx="3634661" cy="1703646"/>
            </a:xfrm>
            <a:prstGeom prst="cloudCallo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rot="21324310">
              <a:off x="5124454" y="5352798"/>
              <a:ext cx="309634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Ну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а если что забыли</a:t>
              </a:r>
            </a:p>
            <a:p>
              <a:pPr lvl="0" algn="ctr"/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 И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случайно </a:t>
              </a:r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упустили</a:t>
              </a:r>
            </a:p>
            <a:p>
              <a:pPr lvl="0" algn="ctr"/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Вас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совет попросим дать</a:t>
              </a:r>
            </a:p>
            <a:p>
              <a:pPr lvl="0" algn="ctr"/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И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попросим помогать!!!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8500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-22146" y="-41228"/>
            <a:ext cx="9166145" cy="685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8948" y="112858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МЛАДШИЕ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ВОСПИТАТЕЛИ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7" name="Picture 5" descr="C:\Users\HP\Desktop\долгушева\c1c597cbfa2d12c356399855854c3e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309" y="4543723"/>
            <a:ext cx="1181646" cy="199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P\Desktop\долгушева\WhatsApp_Image_2021-12-10_at_21.58.49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862">
            <a:off x="5733100" y="1774864"/>
            <a:ext cx="1896787" cy="3000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esktop\долгушева\WhatsApp_Image_2021-12-10_at_22.18.13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534" flipH="1">
            <a:off x="1367578" y="1683771"/>
            <a:ext cx="2104531" cy="3112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599245">
            <a:off x="5258138" y="4725101"/>
            <a:ext cx="20489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dirty="0">
                <a:solidFill>
                  <a:srgbClr val="FF0000"/>
                </a:solidFill>
                <a:latin typeface="Comic Sans MS" pitchFamily="66" charset="0"/>
              </a:rPr>
              <a:t>Керимова </a:t>
            </a:r>
            <a:endParaRPr lang="ru-RU" sz="22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ru-RU" sz="2200" dirty="0" err="1" smtClean="0">
                <a:solidFill>
                  <a:srgbClr val="FF0000"/>
                </a:solidFill>
                <a:latin typeface="Comic Sans MS" pitchFamily="66" charset="0"/>
              </a:rPr>
              <a:t>Рубаба</a:t>
            </a:r>
            <a:r>
              <a:rPr lang="ru-RU" sz="2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ru-RU" sz="2200" dirty="0" err="1" smtClean="0">
                <a:solidFill>
                  <a:srgbClr val="FF0000"/>
                </a:solidFill>
                <a:latin typeface="Comic Sans MS" pitchFamily="66" charset="0"/>
              </a:rPr>
              <a:t>Абуфаз-Кызы</a:t>
            </a:r>
            <a:endParaRPr lang="ru-RU" sz="2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804323">
            <a:off x="2129001" y="4794183"/>
            <a:ext cx="15215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dirty="0">
                <a:solidFill>
                  <a:srgbClr val="FF0000"/>
                </a:solidFill>
                <a:latin typeface="Comic Sans MS" pitchFamily="66" charset="0"/>
              </a:rPr>
              <a:t>Козлова </a:t>
            </a:r>
            <a:endParaRPr lang="ru-RU" sz="22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ru-RU" sz="2200" dirty="0" smtClean="0">
                <a:solidFill>
                  <a:srgbClr val="FF0000"/>
                </a:solidFill>
                <a:latin typeface="Comic Sans MS" pitchFamily="66" charset="0"/>
              </a:rPr>
              <a:t>Светлана</a:t>
            </a:r>
            <a:endParaRPr lang="ru-RU" sz="2200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ru-RU" sz="2200" dirty="0" smtClean="0">
                <a:solidFill>
                  <a:srgbClr val="FF0000"/>
                </a:solidFill>
                <a:latin typeface="Comic Sans MS" pitchFamily="66" charset="0"/>
              </a:rPr>
              <a:t>Павловна</a:t>
            </a:r>
            <a:endParaRPr lang="ru-RU" sz="2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4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3" t="53653" b="11647"/>
          <a:stretch/>
        </p:blipFill>
        <p:spPr bwMode="auto">
          <a:xfrm rot="1120945">
            <a:off x="3901893" y="2313011"/>
            <a:ext cx="1249333" cy="96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90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2049767"/>
            <a:ext cx="54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Comic Sans MS" pitchFamily="66" charset="0"/>
              </a:rPr>
              <a:t>СПАСИБО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Comic Sans MS" pitchFamily="66" charset="0"/>
              </a:rPr>
              <a:t>ЗА ВНИМАНИЕ</a:t>
            </a:r>
            <a:endParaRPr lang="ru-RU" sz="6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171" name="Picture 3" descr="C:\Users\HP\Desktop\долгушева\без фона\b98e6640cbb5adecb36095530f68b50e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06" y="4964245"/>
            <a:ext cx="1564977" cy="184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P\Desktop\долгушева\без фона\1453303357_maya-the-bee-now-225x300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7304">
            <a:off x="6499316" y="878581"/>
            <a:ext cx="1552507" cy="206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P\Desktop\долгушева\без фона\449-4494110_bumble-bees-my-honey-bugs-clip-art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0870" y="944578"/>
            <a:ext cx="1226613" cy="147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HP\Desktop\долгушева\без фона\MajaWillyBlume2-1-1080x495-removebg-pre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5" r="24236"/>
          <a:stretch/>
        </p:blipFill>
        <p:spPr bwMode="auto">
          <a:xfrm>
            <a:off x="6077718" y="4034273"/>
            <a:ext cx="2530254" cy="264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9" t="50000" r="3481" b="4939"/>
          <a:stretch/>
        </p:blipFill>
        <p:spPr bwMode="auto">
          <a:xfrm>
            <a:off x="3876211" y="989293"/>
            <a:ext cx="1031537" cy="108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5" r="70889"/>
          <a:stretch/>
        </p:blipFill>
        <p:spPr bwMode="auto">
          <a:xfrm>
            <a:off x="1165947" y="2927583"/>
            <a:ext cx="1051464" cy="11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8" r="46326" b="60644"/>
          <a:stretch/>
        </p:blipFill>
        <p:spPr bwMode="auto">
          <a:xfrm rot="20712707">
            <a:off x="6016321" y="2747527"/>
            <a:ext cx="929476" cy="11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9" t="50000" r="3481" b="4939"/>
          <a:stretch/>
        </p:blipFill>
        <p:spPr bwMode="auto">
          <a:xfrm>
            <a:off x="3671059" y="4727686"/>
            <a:ext cx="1103544" cy="116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85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53751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HP\Desktop\долгушева\без фона\depositphotos_20537837-stock-illustration-floral-pattern-border-fram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9933" y="-1149036"/>
            <a:ext cx="6813883" cy="91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долгушева\без фона\1453303357_maya-the-bee-now-225x300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1754728"/>
            <a:ext cx="1398159" cy="17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долгушева\без фона\dd989b358e337d11c101cf6da4a836b1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6016" y="4996032"/>
            <a:ext cx="1584176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долгушева\без фона\c1c597cbfa2d12c356399855854c3e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6355" y="2821616"/>
            <a:ext cx="931105" cy="160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\Desktop\долгушева\без фона\kisspng-honey-bee-maya-the-bee-willy-insect-5c8e554db1d463.6666275315528318217284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6255" y="4717368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долгушева\без фона\i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912414"/>
            <a:ext cx="1251749" cy="156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HP\Desktop\долгушева\без фона\MajaWillyBlume2-1-1080x495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401" y="3700166"/>
            <a:ext cx="5398146" cy="247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40672" y="1090373"/>
            <a:ext cx="6931268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Наш девиз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Маленькие пчёлки не </a:t>
            </a: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сидят без дела, </a:t>
            </a:r>
            <a:endParaRPr lang="ru-RU" sz="2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Знанья </a:t>
            </a: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получают 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и </a:t>
            </a: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несут их смело. </a:t>
            </a:r>
            <a:endParaRPr lang="ru-RU" sz="2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В </a:t>
            </a: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играх, песнях, спорте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Ловко применяют. </a:t>
            </a:r>
            <a:endParaRPr lang="ru-RU" sz="2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Маленькие </a:t>
            </a: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пчёлки 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учатся </a:t>
            </a: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играя.</a:t>
            </a:r>
          </a:p>
        </p:txBody>
      </p:sp>
      <p:pic>
        <p:nvPicPr>
          <p:cNvPr id="13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6" r="51649"/>
          <a:stretch/>
        </p:blipFill>
        <p:spPr bwMode="auto">
          <a:xfrm rot="21015946">
            <a:off x="2147434" y="989120"/>
            <a:ext cx="707349" cy="71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6" r="51649"/>
          <a:stretch/>
        </p:blipFill>
        <p:spPr bwMode="auto">
          <a:xfrm rot="280889" flipH="1">
            <a:off x="7117254" y="989120"/>
            <a:ext cx="725735" cy="71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-22146" y="-41228"/>
            <a:ext cx="9166145" cy="685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HP\Desktop\долгушева\Новая папка\20211122_07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6"/>
          <a:stretch/>
        </p:blipFill>
        <p:spPr bwMode="auto">
          <a:xfrm rot="5757164">
            <a:off x="3722471" y="1809586"/>
            <a:ext cx="5483300" cy="33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15616" y="1447353"/>
            <a:ext cx="3168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Здесь  наш дом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- мы в нем живем,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Интересно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все кругом</a:t>
            </a:r>
          </a:p>
        </p:txBody>
      </p:sp>
      <p:pic>
        <p:nvPicPr>
          <p:cNvPr id="18" name="Picture 2" descr="C:\Users\HP\Desktop\долгушева\без фона\MajaWillyBlume2-1-1080x495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114" y="3366068"/>
            <a:ext cx="7027863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08" y="0"/>
            <a:ext cx="9144000" cy="68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4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0894947">
            <a:off x="1392116" y="1308503"/>
            <a:ext cx="4819361" cy="2247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Вы к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нам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гости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проходите,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Т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олько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слишком не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спешите,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Все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 приемной посмотрите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нас строго не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судите.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42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946">
            <a:off x="5186472" y="3080689"/>
            <a:ext cx="2208973" cy="25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6" r="51649"/>
          <a:stretch/>
        </p:blipFill>
        <p:spPr bwMode="auto">
          <a:xfrm rot="21015946">
            <a:off x="3923800" y="3861030"/>
            <a:ext cx="951664" cy="9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6" r="51649"/>
          <a:stretch/>
        </p:blipFill>
        <p:spPr bwMode="auto">
          <a:xfrm rot="21015946">
            <a:off x="2828971" y="4958944"/>
            <a:ext cx="883660" cy="8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6" r="51649"/>
          <a:stretch/>
        </p:blipFill>
        <p:spPr bwMode="auto">
          <a:xfrm rot="21015946">
            <a:off x="1013132" y="4145619"/>
            <a:ext cx="960794" cy="96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6" r="51649"/>
          <a:stretch/>
        </p:blipFill>
        <p:spPr bwMode="auto">
          <a:xfrm rot="493578" flipH="1">
            <a:off x="6795059" y="1574620"/>
            <a:ext cx="1090227" cy="9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7" t="57479" r="-7" b="-1"/>
          <a:stretch/>
        </p:blipFill>
        <p:spPr bwMode="auto">
          <a:xfrm rot="21015946">
            <a:off x="1061290" y="822186"/>
            <a:ext cx="836015" cy="82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4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030863"/>
            <a:ext cx="5602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Тут, информацию,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мы выставляем</a:t>
            </a: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8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96"/>
          <a:stretch/>
        </p:blipFill>
        <p:spPr bwMode="auto">
          <a:xfrm rot="21015946">
            <a:off x="332035" y="1118189"/>
            <a:ext cx="1601303" cy="108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6" r="51649"/>
          <a:stretch/>
        </p:blipFill>
        <p:spPr bwMode="auto">
          <a:xfrm rot="493578" flipH="1">
            <a:off x="7496518" y="938191"/>
            <a:ext cx="767061" cy="6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/>
          <a:stretch/>
        </p:blipFill>
        <p:spPr bwMode="auto">
          <a:xfrm>
            <a:off x="1691855" y="1444053"/>
            <a:ext cx="6188193" cy="4850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HP\Desktop\долгушева\без фона\depositphotos_20537837-stock-illustration-floral-pattern-border-fram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462" y="-1095427"/>
            <a:ext cx="6813883" cy="91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6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HP\Desktop\долгушева\Новая папка\20211122_0701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9" t="31191" r="17589" b="37618"/>
          <a:stretch/>
        </p:blipFill>
        <p:spPr bwMode="auto">
          <a:xfrm>
            <a:off x="755578" y="3878574"/>
            <a:ext cx="5440272" cy="2260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P\Desktop\долгушева\Новая папка\20211122_070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t="16844" r="38440" b="32590"/>
          <a:stretch/>
        </p:blipFill>
        <p:spPr bwMode="auto">
          <a:xfrm rot="5953777">
            <a:off x="3374036" y="1193454"/>
            <a:ext cx="2935155" cy="2290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HP\Desktop\долгушева\Новая папка\20211122_0700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t="29185" r="51923" b="31968"/>
          <a:stretch/>
        </p:blipFill>
        <p:spPr bwMode="auto">
          <a:xfrm rot="4777404">
            <a:off x="617191" y="1210882"/>
            <a:ext cx="3043983" cy="2255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\Desktop\долгушева\без фона\depositphotos_20537837-stock-illustration-floral-pattern-border-fram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1081" y="-1104919"/>
            <a:ext cx="6813883" cy="91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012160" y="1268760"/>
            <a:ext cx="23960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Каждый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родитель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важном прочтет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95850" y="3878574"/>
            <a:ext cx="23278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заметку,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что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нужно,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возьмет.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267" name="Picture 3" descr="C:\Users\HP\Desktop\долгушева\без фона\dd989b358e337d11c101cf6da4a836b1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6256" y="5038978"/>
            <a:ext cx="1960587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\Desktop\долгушева\без фона\1613157892_137-p-zheltii-fon-s-pchelkami-196-removebg-preview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8" r="46326" b="60644"/>
          <a:stretch/>
        </p:blipFill>
        <p:spPr bwMode="auto">
          <a:xfrm rot="20563856">
            <a:off x="6964943" y="2876447"/>
            <a:ext cx="764269" cy="97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HP\Desktop\долгушева\Новая папка\20211122_0701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2" r="9803" b="34050"/>
          <a:stretch/>
        </p:blipFill>
        <p:spPr bwMode="auto">
          <a:xfrm>
            <a:off x="1060682" y="1628799"/>
            <a:ext cx="6869373" cy="483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71039" y="797803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Здесь 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мы будем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выставлять,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творчество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наших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ребят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" name="Picture 3" descr="C:\Users\HP\Desktop\долгушева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2"/>
            <a:ext cx="9144000" cy="68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HP\Desktop\долгушева\без фона\depositphotos_31061803-stock-photo-cute-bee-cartoon-characters-set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6" r="51649"/>
          <a:stretch/>
        </p:blipFill>
        <p:spPr bwMode="auto">
          <a:xfrm rot="20605722">
            <a:off x="962881" y="735061"/>
            <a:ext cx="998854" cy="9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02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496</Words>
  <Application>Microsoft Office PowerPoint</Application>
  <PresentationFormat>Экран (4:3)</PresentationFormat>
  <Paragraphs>135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S&amp;L</dc:creator>
  <cp:lastModifiedBy>Пользователь Windows</cp:lastModifiedBy>
  <cp:revision>5</cp:revision>
  <dcterms:created xsi:type="dcterms:W3CDTF">2021-11-23T10:50:34Z</dcterms:created>
  <dcterms:modified xsi:type="dcterms:W3CDTF">2021-12-10T17:53:34Z</dcterms:modified>
</cp:coreProperties>
</file>