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7" r:id="rId3"/>
    <p:sldId id="268" r:id="rId4"/>
    <p:sldId id="282" r:id="rId5"/>
    <p:sldId id="283" r:id="rId6"/>
    <p:sldId id="285" r:id="rId7"/>
    <p:sldId id="284" r:id="rId8"/>
    <p:sldId id="281" r:id="rId9"/>
    <p:sldId id="28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AEC16A-B6DE-422E-81AF-9A162DF29213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A23AD3-83DD-4F76-A87E-52E35ED747E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" y="0"/>
            <a:ext cx="9139944" cy="689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48478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428604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lang="ru-RU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№17 «НЕЗНАЙКА</a:t>
            </a:r>
            <a:endParaRPr lang="ru-RU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143240" y="6519446"/>
            <a:ext cx="3786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Ханты-Мансийск, 2021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1643050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КОЛЛЕКТИВНЫЙ ПРОЕКТ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«НАШ УЧАСТОК ЗАЦВЕТЕТ»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3429000"/>
            <a:ext cx="3143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Авторы проекта: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Воспитанники подготовительной группы №13 «</a:t>
            </a:r>
            <a:r>
              <a:rPr lang="ru-RU" dirty="0" err="1" smtClean="0">
                <a:solidFill>
                  <a:srgbClr val="002060"/>
                </a:solidFill>
              </a:rPr>
              <a:t>Любознайки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Руководитель проекта</a:t>
            </a:r>
            <a:r>
              <a:rPr lang="ru-RU" dirty="0" smtClean="0">
                <a:solidFill>
                  <a:srgbClr val="002060"/>
                </a:solidFill>
              </a:rPr>
              <a:t>: воспитатель </a:t>
            </a:r>
            <a:r>
              <a:rPr lang="ru-RU" dirty="0" err="1" smtClean="0">
                <a:solidFill>
                  <a:srgbClr val="002060"/>
                </a:solidFill>
              </a:rPr>
              <a:t>Шушунова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Светлана Викторовна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Наталья\Desktop\экол проект\20180919_111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496"/>
            <a:ext cx="4857784" cy="310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716124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" y="0"/>
            <a:ext cx="9139944" cy="689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484784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214290"/>
            <a:ext cx="6739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познавательно-исследовательский.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среднесрочный 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(март - сентябрь)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3071810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детей с процессом выращивания цветов, и умением бережно ухаживать за ними, при этом развивая творческие способности детей.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4000504"/>
            <a:ext cx="8072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Воспитанники  познакомятся с основами цветоводства. Научаться наблюдать за ростом и развитием растений. У детей будет сформировано экологическое сознание и ответственность. Они станут более уважительно относиться к труду.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На участке в детском саду будут созданы цветочные клумбы.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928670"/>
            <a:ext cx="8215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не только помогают нам дышать, лечат от болезней, но и просто радуют своей красотой.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Планета Земля – наш общий дом, каждый человек, живущий в нём, должен заботливо и бережно относиться к нему, сохраняя все его ценности и богатства.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1099411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75"/>
            <a:ext cx="9139237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214291"/>
            <a:ext cx="7072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Цветы — чарующее эхо дальних звёзд…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Их слёзы тайные, упавшие на землю…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сокровенные мечты… И нега грёз…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грусть смиренная… И бурное веселье…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зная, как словами чувства выражать,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Они находят всё же нужные решенья!!!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Порхают крыльями… Вальсируют… Дрожат…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украшают светлой радостью мгновенья… …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628" y="4714884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Буторина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Е.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25304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Наталья\Desktop\экол проект\20180416_1605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92909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Наталья\Desktop\экол проект\20180416_1603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643182"/>
            <a:ext cx="392909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Наталья\Desktop\экол проект\20180416_142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000504"/>
            <a:ext cx="414340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57686" y="357166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Посев семян цветов на рассаду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90" y="1428737"/>
            <a:ext cx="37862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дышит запахом России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будоражит сердце вновь… Цветы – Вы странники босые,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жизнь, и слёзы, и любовь!.. </a:t>
            </a:r>
          </a:p>
          <a:p>
            <a:pPr algn="ctr"/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Киргизова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Е.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59709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2066" y="357166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Пикировка рассады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Наталья\Desktop\экол проект\готовим грун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92909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Наталья\Desktop\экол проект\апрельские хлопот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357562"/>
            <a:ext cx="378621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Наталья\Desktop\экол проект\готовим рассаду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14422"/>
            <a:ext cx="4000860" cy="299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429256" y="4286256"/>
            <a:ext cx="27146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Цветов прекрасен облик милый.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них бы жизнь была б унылой!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59709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Наталья\Desktop\экол проект\20180606_1317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357190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Наталья\Desktop\экол проект\20180606_1317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928670"/>
            <a:ext cx="371477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3214686"/>
            <a:ext cx="2312203" cy="308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143248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214686"/>
            <a:ext cx="2376990" cy="317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7488" y="214290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Уход за цветами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9520" y="428604"/>
            <a:ext cx="1500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нашей группе на окне,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 зелёной во стране,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расписных горшочках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Подросли цветочки.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9709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Наталья\Desktop\экол проект\IMG-20180615-WA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ья\Desktop\экол проект\наши петунь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4357718" cy="243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Наталья\Desktop\экол проект\маленькие помощники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357298"/>
            <a:ext cx="41434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43042" y="214290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Высадка и уход за цветами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Наталья\Desktop\экол проект\IMG_47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857628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00760" y="214290"/>
            <a:ext cx="2928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Катя леечку взяла,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Все цветочки полила.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Пусть попьют водички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Цветочки-невелички.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9709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494"/>
            <a:ext cx="7113934" cy="7648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117156" cy="2337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IMG_24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551" y="1340768"/>
            <a:ext cx="2316994" cy="3073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1552168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А зачем мы их набрали?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 красивы, не вкусны…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Только место занимают! 	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Подождѐм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-ка до весны…</a:t>
            </a:r>
          </a:p>
          <a:p>
            <a:endParaRPr lang="ru-RU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4357694"/>
            <a:ext cx="3048769" cy="229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Наталья\Desktop\экол проект\20180919_16343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786190"/>
            <a:ext cx="3071834" cy="172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Наталья\Desktop\экол проект\20180919_11192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4000504"/>
            <a:ext cx="3143240" cy="210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179861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4"/>
          <a:stretch/>
        </p:blipFill>
        <p:spPr bwMode="auto">
          <a:xfrm>
            <a:off x="0" y="0"/>
            <a:ext cx="91301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28" y="0"/>
            <a:ext cx="6072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хорошее в людях - из детства!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истоки добра пробудить?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Прикоснуться к природе всем сердцем: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Удивиться, узнать, полюбить!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хотим, чтоб земля расцветала,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росли, как цветы, малыши,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 для них экология стала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наукой, а частью души!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514351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Спасибо за внимание!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26080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403</TotalTime>
  <Words>316</Words>
  <Application>Microsoft Office PowerPoint</Application>
  <PresentationFormat>Экран (4:3)</PresentationFormat>
  <Paragraphs>54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 «Наш участок зацветет»                                                                      Автор проекта: воспитатель                                                                     средней группы № 9 «Ягодки»                                                                                  Шушунова С.В.</dc:title>
  <dc:creator>Ignat Shushunov</dc:creator>
  <cp:lastModifiedBy>Наталья Александрова</cp:lastModifiedBy>
  <cp:revision>23</cp:revision>
  <dcterms:created xsi:type="dcterms:W3CDTF">2017-11-27T16:25:40Z</dcterms:created>
  <dcterms:modified xsi:type="dcterms:W3CDTF">2021-03-17T05:04:02Z</dcterms:modified>
</cp:coreProperties>
</file>