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6" r:id="rId2"/>
    <p:sldId id="267" r:id="rId3"/>
    <p:sldId id="286" r:id="rId4"/>
    <p:sldId id="268" r:id="rId5"/>
    <p:sldId id="277" r:id="rId6"/>
    <p:sldId id="278" r:id="rId7"/>
    <p:sldId id="272" r:id="rId8"/>
    <p:sldId id="273" r:id="rId9"/>
    <p:sldId id="274" r:id="rId10"/>
    <p:sldId id="275" r:id="rId11"/>
    <p:sldId id="276" r:id="rId12"/>
    <p:sldId id="281" r:id="rId13"/>
    <p:sldId id="282" r:id="rId14"/>
    <p:sldId id="283" r:id="rId15"/>
    <p:sldId id="284" r:id="rId16"/>
    <p:sldId id="285" r:id="rId17"/>
    <p:sldId id="28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Димка" initials="Д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2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638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E048D2-4403-419F-B57D-40B9CA70D6AF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907B7-F100-400E-9E98-4630D72D70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894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907B7-F100-400E-9E98-4630D72D704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C2EAF-DB22-4938-A25A-94C8DC4F4237}" type="datetime1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smolenczewatat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7D3E-137C-4EF9-80BF-5E92C420C29B}" type="datetime1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smolenczewatat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32084-E6DA-4E29-87F0-F7C8BB5B1CA6}" type="datetime1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smolenczewatat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6AC8-C27B-4DA0-9E48-95F2DA5D5377}" type="datetime1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smolenczewatat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CD43-7A91-4B96-9433-EEA78B64EFC0}" type="datetime1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smolenczewatat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2633E-C2DA-491E-9BF6-28E7AA19E770}" type="datetime1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smolenczewatat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2631E-216C-4E22-8272-D2E6A8C5A9C6}" type="datetime1">
              <a:rPr lang="ru-RU" smtClean="0"/>
              <a:pPr/>
              <a:t>26.01.2018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smolenczewatat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3F87C-7899-412E-8EEB-50C338D0CE18}" type="datetime1">
              <a:rPr lang="ru-RU" smtClean="0"/>
              <a:pPr/>
              <a:t>26.01.2018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smolenczewatat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EC53-9678-406B-8972-340068F1C525}" type="datetime1">
              <a:rPr lang="ru-RU" smtClean="0"/>
              <a:pPr/>
              <a:t>26.01.2018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smolenczewatat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4720-6C9E-4461-BE8C-88FA0CCBE9C1}" type="datetime1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smolenczewatat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E0D3-5A59-4E58-9148-AD36FA08006F}" type="datetime1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smolenczewatat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16AEA-8D57-4EA2-B152-922791AC1B50}" type="datetime1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smolenczewatat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image" Target="../media/image5.png"/><Relationship Id="rId7" Type="http://schemas.openxmlformats.org/officeDocument/2006/relationships/slide" Target="slide8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4.xml"/><Relationship Id="rId5" Type="http://schemas.openxmlformats.org/officeDocument/2006/relationships/slide" Target="slide5.xml"/><Relationship Id="rId10" Type="http://schemas.openxmlformats.org/officeDocument/2006/relationships/slide" Target="slide11.xml"/><Relationship Id="rId4" Type="http://schemas.openxmlformats.org/officeDocument/2006/relationships/slide" Target="slide7.xml"/><Relationship Id="rId9" Type="http://schemas.openxmlformats.org/officeDocument/2006/relationships/slide" Target="slide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63688" y="2276872"/>
            <a:ext cx="59046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ru-RU" sz="3200" b="1" dirty="0" smtClean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39385" y="1412776"/>
            <a:ext cx="2955553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Кинотеатр</a:t>
            </a:r>
            <a:endParaRPr lang="ru-RU" sz="4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26" name="Picture 2" descr="http://saroblnews.ru/files/pages/54625/1452761683general_pages_i54625_minkultury_predlagaet_sxodit_v_kino_za_5_rublei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24" r="12111"/>
          <a:stretch/>
        </p:blipFill>
        <p:spPr bwMode="auto">
          <a:xfrm>
            <a:off x="301647" y="4381587"/>
            <a:ext cx="2952328" cy="2188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ityforkids.ru/wp-content/uploads/deti_v_kin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4938" y="4414451"/>
            <a:ext cx="3105046" cy="1850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xn--90aebetkgmebbb0ad8b.xn--p1ai/sites/default/files/styles/400_500/public/godkino_plan_t.jpg?itok=tIwh3Sy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719041"/>
            <a:ext cx="3123138" cy="2100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187388" y="229079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i="1" dirty="0">
                <a:solidFill>
                  <a:schemeClr val="accent6">
                    <a:lumMod val="50000"/>
                  </a:schemeClr>
                </a:solidFill>
              </a:rPr>
              <a:t>Историй там разных не счесть</a:t>
            </a:r>
          </a:p>
          <a:p>
            <a:pPr algn="ctr"/>
            <a:r>
              <a:rPr lang="ru-RU" sz="2400" i="1" dirty="0">
                <a:solidFill>
                  <a:schemeClr val="accent6">
                    <a:lumMod val="50000"/>
                  </a:schemeClr>
                </a:solidFill>
              </a:rPr>
              <a:t>Красивый экран, кресла есть</a:t>
            </a:r>
          </a:p>
          <a:p>
            <a:pPr algn="ctr"/>
            <a:r>
              <a:rPr lang="ru-RU" sz="2400" i="1" dirty="0">
                <a:solidFill>
                  <a:schemeClr val="accent6">
                    <a:lumMod val="50000"/>
                  </a:schemeClr>
                </a:solidFill>
              </a:rPr>
              <a:t>Не парк это, похож на театр</a:t>
            </a:r>
          </a:p>
          <a:p>
            <a:pPr algn="ctr"/>
            <a:r>
              <a:rPr lang="ru-RU" sz="2400" i="1" dirty="0">
                <a:solidFill>
                  <a:schemeClr val="accent6">
                    <a:lumMod val="50000"/>
                  </a:schemeClr>
                </a:solidFill>
              </a:rPr>
              <a:t>Смотрите – это (кинотеатр)!!!»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-252536" y="6492875"/>
            <a:ext cx="2895600" cy="365125"/>
          </a:xfrm>
        </p:spPr>
        <p:txBody>
          <a:bodyPr/>
          <a:lstStyle/>
          <a:p>
            <a:r>
              <a:rPr lang="en-US" dirty="0" err="1" smtClean="0"/>
              <a:t>smolenczewatat</a:t>
            </a:r>
            <a:endParaRPr lang="ru-RU" dirty="0"/>
          </a:p>
        </p:txBody>
      </p:sp>
      <p:pic>
        <p:nvPicPr>
          <p:cNvPr id="24579" name="Picture 3" descr="C:\Users\Димка\Desktop\0_877b2_d2ba17f3_L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201371" y="3539297"/>
            <a:ext cx="2469115" cy="331870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2780928"/>
            <a:ext cx="720080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С простудой в кинотеатр лучше не ходить. Своим кашлем ты будешь мешать и зрителям, и исполнителям, да и сам окажешься в неловкой ситуации.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Управляющая кнопка: назад 6">
            <a:hlinkClick r:id="rId3" action="ppaction://hlinksldjump" highlightClick="1"/>
          </p:cNvPr>
          <p:cNvSpPr/>
          <p:nvPr/>
        </p:nvSpPr>
        <p:spPr>
          <a:xfrm>
            <a:off x="8244408" y="6309320"/>
            <a:ext cx="899592" cy="5486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r>
              <a:rPr lang="en-US" smtClean="0"/>
              <a:t>smolenczewatat</a:t>
            </a:r>
            <a:endParaRPr lang="ru-RU"/>
          </a:p>
        </p:txBody>
      </p:sp>
      <p:pic>
        <p:nvPicPr>
          <p:cNvPr id="24579" name="Picture 3" descr="C:\Users\Димка\Desktop\0_877b2_d2ba17f3_L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201371" y="3539297"/>
            <a:ext cx="2469115" cy="331870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2636912"/>
            <a:ext cx="64807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Не торопись в гардероб за верхней одеждой, как будто тебе не понравился мультфильм и ты стремишься поскорее убежать </a:t>
            </a:r>
            <a:r>
              <a:rPr lang="ru-RU" sz="2800" smtClean="0">
                <a:solidFill>
                  <a:srgbClr val="C00000"/>
                </a:solidFill>
              </a:rPr>
              <a:t>из кинотеатра</a:t>
            </a:r>
            <a:r>
              <a:rPr lang="ru-RU" sz="2800" smtClean="0">
                <a:solidFill>
                  <a:srgbClr val="C00000"/>
                </a:solidFill>
              </a:rPr>
              <a:t>.</a:t>
            </a:r>
            <a:r>
              <a:rPr lang="ru-RU" sz="2800" dirty="0" smtClean="0">
                <a:solidFill>
                  <a:srgbClr val="C00000"/>
                </a:solidFill>
              </a:rPr>
              <a:t> 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" name="Управляющая кнопка: назад 5">
            <a:hlinkClick r:id="rId3" action="ppaction://hlinksldjump" highlightClick="1"/>
          </p:cNvPr>
          <p:cNvSpPr/>
          <p:nvPr/>
        </p:nvSpPr>
        <p:spPr>
          <a:xfrm>
            <a:off x="8244408" y="6309320"/>
            <a:ext cx="899592" cy="5486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r>
              <a:rPr lang="en-US" smtClean="0"/>
              <a:t>smolenczewatat</a:t>
            </a: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915816" y="1700808"/>
            <a:ext cx="3440365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Проверь себя:</a:t>
            </a:r>
            <a:endParaRPr lang="ru-RU" sz="4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59632" y="2420888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За сколько времени нужно</a:t>
            </a:r>
          </a:p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 приходить в кинотеатр?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16" name="Овальная выноска 15"/>
          <p:cNvSpPr/>
          <p:nvPr/>
        </p:nvSpPr>
        <p:spPr>
          <a:xfrm>
            <a:off x="1475656" y="3501008"/>
            <a:ext cx="3491880" cy="1440160"/>
          </a:xfrm>
          <a:prstGeom prst="wedgeEllipse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За 5минут 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до начала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7" name="Picture 3" descr="C:\Users\Димка\Desktop\0_877b2_d2ba17f3_L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201371" y="3539297"/>
            <a:ext cx="2469115" cy="3318703"/>
          </a:xfrm>
          <a:prstGeom prst="rect">
            <a:avLst/>
          </a:prstGeom>
          <a:noFill/>
        </p:spPr>
      </p:pic>
      <p:sp>
        <p:nvSpPr>
          <p:cNvPr id="18" name="Овальная выноска 17"/>
          <p:cNvSpPr/>
          <p:nvPr/>
        </p:nvSpPr>
        <p:spPr>
          <a:xfrm>
            <a:off x="5148064" y="3501008"/>
            <a:ext cx="3491880" cy="1440160"/>
          </a:xfrm>
          <a:prstGeom prst="wedgeEllipse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За 15-20 минут до начала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9" name="Овальная выноска 18"/>
          <p:cNvSpPr/>
          <p:nvPr/>
        </p:nvSpPr>
        <p:spPr>
          <a:xfrm>
            <a:off x="3059832" y="4941168"/>
            <a:ext cx="3491880" cy="1440160"/>
          </a:xfrm>
          <a:prstGeom prst="wedgeEllipse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Когда начнётся мультфильм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843808" y="1700808"/>
            <a:ext cx="3357009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Проверь себя:</a:t>
            </a:r>
            <a:endParaRPr lang="ru-RU" sz="4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7" name="Picture 3" descr="C:\Users\Димка\Desktop\0_877b2_d2ba17f3_L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201371" y="3539297"/>
            <a:ext cx="2469115" cy="3318703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835696" y="2564904"/>
            <a:ext cx="59836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Как правильно пройти на своё место?</a:t>
            </a:r>
            <a:endParaRPr lang="ru-RU" sz="2800" dirty="0">
              <a:solidFill>
                <a:srgbClr val="C00000"/>
              </a:solidFill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6228184" y="3356992"/>
            <a:ext cx="3092070" cy="3197970"/>
            <a:chOff x="6228184" y="3356992"/>
            <a:chExt cx="3092070" cy="3197970"/>
          </a:xfrm>
        </p:grpSpPr>
        <p:pic>
          <p:nvPicPr>
            <p:cNvPr id="11" name="Picture 2" descr="C:\Users\Димка\Desktop\407878_309393775763301_1268150470_n.jpg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6228184" y="3356992"/>
              <a:ext cx="2615196" cy="2808312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12" name="TextBox 11"/>
            <p:cNvSpPr txBox="1"/>
            <p:nvPr/>
          </p:nvSpPr>
          <p:spPr>
            <a:xfrm>
              <a:off x="6300192" y="6093297"/>
              <a:ext cx="30200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/>
                <a:t>Лицом к сидящим </a:t>
              </a:r>
              <a:endParaRPr lang="ru-RU" sz="2400" b="1" dirty="0"/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1763688" y="3429000"/>
            <a:ext cx="3744416" cy="3125961"/>
            <a:chOff x="1763688" y="3429000"/>
            <a:chExt cx="3744416" cy="3125961"/>
          </a:xfrm>
        </p:grpSpPr>
        <p:sp>
          <p:nvSpPr>
            <p:cNvPr id="15" name="TextBox 14"/>
            <p:cNvSpPr txBox="1"/>
            <p:nvPr/>
          </p:nvSpPr>
          <p:spPr>
            <a:xfrm>
              <a:off x="2195736" y="6093296"/>
              <a:ext cx="27478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/>
                <a:t>Спиной к сидящим</a:t>
              </a:r>
              <a:endParaRPr lang="ru-RU" sz="2400" b="1" dirty="0"/>
            </a:p>
          </p:txBody>
        </p:sp>
        <p:pic>
          <p:nvPicPr>
            <p:cNvPr id="32772" name="Picture 4" descr="http://img-fotki.yandex.ru/get/9759/16684482.19/0_a2acd_3958c645_XL.jpg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1763688" y="3429000"/>
              <a:ext cx="3744416" cy="2592288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r>
              <a:rPr lang="en-US" smtClean="0"/>
              <a:t>smolenczewatat</a:t>
            </a: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843808" y="1844824"/>
            <a:ext cx="3440365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Проверь себя:</a:t>
            </a:r>
            <a:endParaRPr lang="ru-RU" sz="4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7" name="Picture 3" descr="C:\Users\Димка\Desktop\0_877b2_d2ba17f3_L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201371" y="3539297"/>
            <a:ext cx="2469115" cy="3318703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763688" y="2708920"/>
            <a:ext cx="57745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Как вести себя во время просмотра?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14" name="Овальная выноска 13"/>
          <p:cNvSpPr/>
          <p:nvPr/>
        </p:nvSpPr>
        <p:spPr>
          <a:xfrm>
            <a:off x="5148064" y="3501008"/>
            <a:ext cx="3491880" cy="1440160"/>
          </a:xfrm>
          <a:prstGeom prst="wedgeEllipse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кричать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6" name="Овальная выноска 15"/>
          <p:cNvSpPr/>
          <p:nvPr/>
        </p:nvSpPr>
        <p:spPr>
          <a:xfrm>
            <a:off x="1835696" y="5157192"/>
            <a:ext cx="3491880" cy="1440160"/>
          </a:xfrm>
          <a:prstGeom prst="wedgeEllipse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свистеть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8" name="Овальная выноска 17"/>
          <p:cNvSpPr/>
          <p:nvPr/>
        </p:nvSpPr>
        <p:spPr>
          <a:xfrm>
            <a:off x="1691680" y="3429000"/>
            <a:ext cx="3491880" cy="1440160"/>
          </a:xfrm>
          <a:prstGeom prst="wedgeEllipse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топать ногами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9" name="Овальная выноска 18"/>
          <p:cNvSpPr/>
          <p:nvPr/>
        </p:nvSpPr>
        <p:spPr>
          <a:xfrm>
            <a:off x="5436096" y="5157192"/>
            <a:ext cx="3491880" cy="1440160"/>
          </a:xfrm>
          <a:prstGeom prst="wedgeEllipse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Не разговаривать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smolenczewatat</a:t>
            </a: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843808" y="1844824"/>
            <a:ext cx="3440365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Проверь себя:</a:t>
            </a:r>
            <a:endParaRPr lang="ru-RU" sz="4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63688" y="2708920"/>
            <a:ext cx="60150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Что можно взять с собой в кинотеатр?</a:t>
            </a:r>
            <a:endParaRPr lang="ru-RU" sz="2800" dirty="0">
              <a:solidFill>
                <a:srgbClr val="C00000"/>
              </a:solidFill>
            </a:endParaRPr>
          </a:p>
        </p:txBody>
      </p:sp>
      <p:pic>
        <p:nvPicPr>
          <p:cNvPr id="33794" name="Picture 2" descr="http://telemicro.ru/d/310368/d/sturman7x5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03848" y="5229200"/>
            <a:ext cx="2220246" cy="1468213"/>
          </a:xfrm>
          <a:prstGeom prst="rect">
            <a:avLst/>
          </a:prstGeom>
          <a:noFill/>
        </p:spPr>
      </p:pic>
      <p:pic>
        <p:nvPicPr>
          <p:cNvPr id="33796" name="Picture 4" descr="http://i2.otzovik.com/2010/12/35033/img/42143339.jpg"/>
          <p:cNvPicPr>
            <a:picLocks noChangeAspect="1" noChangeArrowheads="1"/>
          </p:cNvPicPr>
          <p:nvPr/>
        </p:nvPicPr>
        <p:blipFill>
          <a:blip r:embed="rId3" cstate="email"/>
          <a:srcRect l="6556" t="-2065" r="6025"/>
          <a:stretch>
            <a:fillRect/>
          </a:stretch>
        </p:blipFill>
        <p:spPr bwMode="auto">
          <a:xfrm>
            <a:off x="5940152" y="4365104"/>
            <a:ext cx="2880320" cy="2204864"/>
          </a:xfrm>
          <a:prstGeom prst="rect">
            <a:avLst/>
          </a:prstGeom>
          <a:noFill/>
        </p:spPr>
      </p:pic>
      <p:pic>
        <p:nvPicPr>
          <p:cNvPr id="33802" name="Picture 10" descr="http://www.novate.ru/files/u4755/chocolate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971600" y="4203383"/>
            <a:ext cx="1800201" cy="26546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-180528" y="6492875"/>
            <a:ext cx="2895600" cy="365125"/>
          </a:xfrm>
        </p:spPr>
        <p:txBody>
          <a:bodyPr/>
          <a:lstStyle/>
          <a:p>
            <a:r>
              <a:rPr lang="en-US" dirty="0" err="1" smtClean="0"/>
              <a:t>smolenczewatat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699792" y="1772816"/>
            <a:ext cx="3357009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Проверь себя:</a:t>
            </a:r>
            <a:endParaRPr lang="ru-RU" sz="4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47664" y="2708920"/>
            <a:ext cx="6272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На какое место можно садиться в зале?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9" name="Овальная выноска 8"/>
          <p:cNvSpPr/>
          <p:nvPr/>
        </p:nvSpPr>
        <p:spPr>
          <a:xfrm>
            <a:off x="1547664" y="4725144"/>
            <a:ext cx="3240360" cy="1296144"/>
          </a:xfrm>
          <a:prstGeom prst="wedgeEllipseCallou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На любое место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0" name="Овальная выноска 9"/>
          <p:cNvSpPr/>
          <p:nvPr/>
        </p:nvSpPr>
        <p:spPr>
          <a:xfrm>
            <a:off x="3563888" y="3284984"/>
            <a:ext cx="3456384" cy="1296144"/>
          </a:xfrm>
          <a:prstGeom prst="wedgeEllipseCallou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Где ближе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1" name="Овальная выноска 10"/>
          <p:cNvSpPr/>
          <p:nvPr/>
        </p:nvSpPr>
        <p:spPr>
          <a:xfrm>
            <a:off x="5076056" y="4725144"/>
            <a:ext cx="3794720" cy="1296144"/>
          </a:xfrm>
          <a:prstGeom prst="wedgeEllipseCallou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На указанное в билете место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12" name="Picture 3" descr="C:\Users\Димка\Desktop\0_877b2_d2ba17f3_L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201371" y="3539297"/>
            <a:ext cx="2469115" cy="33187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r>
              <a:rPr lang="en-US" smtClean="0"/>
              <a:t>smolenczewatat</a:t>
            </a: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3068960"/>
            <a:ext cx="6907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Спасибо за внимание!</a:t>
            </a: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Управляющая кнопка: домой 3">
            <a:hlinkClick r:id="" action="ppaction://hlinkshowjump?jump=firstslide" highlightClick="1"/>
          </p:cNvPr>
          <p:cNvSpPr/>
          <p:nvPr/>
        </p:nvSpPr>
        <p:spPr>
          <a:xfrm>
            <a:off x="8532440" y="6165304"/>
            <a:ext cx="611560" cy="69269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r>
              <a:rPr lang="en-US" smtClean="0"/>
              <a:t>smolenczewatat</a:t>
            </a:r>
            <a:endParaRPr lang="ru-RU"/>
          </a:p>
        </p:txBody>
      </p:sp>
      <p:pic>
        <p:nvPicPr>
          <p:cNvPr id="24579" name="Picture 3" descr="C:\Users\Димка\Desktop\0_877b2_d2ba17f3_L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3539297"/>
            <a:ext cx="2469115" cy="331870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267744" y="2924944"/>
            <a:ext cx="59046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 совету этикета </a:t>
            </a:r>
          </a:p>
          <a:p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Я в кино не ем конфеты.</a:t>
            </a:r>
          </a:p>
          <a:p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И в театре –</a:t>
            </a:r>
            <a:r>
              <a:rPr lang="ru-RU" sz="3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шу-шу-шу</a:t>
            </a:r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-</a:t>
            </a:r>
          </a:p>
          <a:p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Шоколадкой не шуршу.</a:t>
            </a:r>
          </a:p>
          <a:p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Для пирожных и конфет</a:t>
            </a:r>
          </a:p>
          <a:p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Есть кафе и есть буфет</a:t>
            </a:r>
            <a:r>
              <a:rPr lang="ru-RU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.</a:t>
            </a:r>
            <a:endParaRPr lang="ru-RU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24677" y="1988840"/>
            <a:ext cx="7658379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Правила поведения в кинотеатре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r>
              <a:rPr lang="en-US" smtClean="0"/>
              <a:t>smolenczewatat</a:t>
            </a:r>
            <a:endParaRPr lang="ru-RU"/>
          </a:p>
        </p:txBody>
      </p:sp>
      <p:pic>
        <p:nvPicPr>
          <p:cNvPr id="24579" name="Picture 3" descr="C:\Users\Димка\Desktop\0_877b2_d2ba17f3_L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-252536" y="3539297"/>
            <a:ext cx="2469115" cy="331870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24678" y="1988840"/>
            <a:ext cx="7658380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Правила поведения в кинотеатре</a:t>
            </a:r>
          </a:p>
        </p:txBody>
      </p:sp>
      <p:sp>
        <p:nvSpPr>
          <p:cNvPr id="7" name="6-конечная звезда 6">
            <a:hlinkClick r:id="rId4" action="ppaction://hlinksldjump"/>
          </p:cNvPr>
          <p:cNvSpPr/>
          <p:nvPr/>
        </p:nvSpPr>
        <p:spPr>
          <a:xfrm>
            <a:off x="2915816" y="4437112"/>
            <a:ext cx="1080120" cy="1058416"/>
          </a:xfrm>
          <a:prstGeom prst="star6">
            <a:avLst/>
          </a:prstGeom>
          <a:solidFill>
            <a:srgbClr val="E02C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4</a:t>
            </a:r>
            <a:endParaRPr lang="ru-RU" sz="2400" dirty="0"/>
          </a:p>
        </p:txBody>
      </p:sp>
      <p:sp>
        <p:nvSpPr>
          <p:cNvPr id="8" name="6-конечная звезда 7">
            <a:hlinkClick r:id="rId5" action="ppaction://hlinksldjump"/>
          </p:cNvPr>
          <p:cNvSpPr/>
          <p:nvPr/>
        </p:nvSpPr>
        <p:spPr>
          <a:xfrm>
            <a:off x="4139952" y="3212976"/>
            <a:ext cx="1080120" cy="1058416"/>
          </a:xfrm>
          <a:prstGeom prst="star6">
            <a:avLst/>
          </a:prstGeom>
          <a:solidFill>
            <a:srgbClr val="E02C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2</a:t>
            </a:r>
            <a:endParaRPr lang="ru-RU" sz="2400" dirty="0"/>
          </a:p>
        </p:txBody>
      </p:sp>
      <p:sp>
        <p:nvSpPr>
          <p:cNvPr id="9" name="6-конечная звезда 8">
            <a:hlinkClick r:id="rId4" action="ppaction://hlinksldjump"/>
          </p:cNvPr>
          <p:cNvSpPr/>
          <p:nvPr/>
        </p:nvSpPr>
        <p:spPr>
          <a:xfrm>
            <a:off x="4788024" y="4437112"/>
            <a:ext cx="1080120" cy="1058416"/>
          </a:xfrm>
          <a:prstGeom prst="star6">
            <a:avLst/>
          </a:prstGeom>
          <a:solidFill>
            <a:srgbClr val="E02C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5</a:t>
            </a:r>
            <a:endParaRPr lang="ru-RU" sz="2400" dirty="0"/>
          </a:p>
        </p:txBody>
      </p:sp>
      <p:sp>
        <p:nvSpPr>
          <p:cNvPr id="10" name="6-конечная звезда 9">
            <a:hlinkClick r:id="rId6" action="ppaction://hlinksldjump"/>
          </p:cNvPr>
          <p:cNvSpPr/>
          <p:nvPr/>
        </p:nvSpPr>
        <p:spPr>
          <a:xfrm>
            <a:off x="5940152" y="3140968"/>
            <a:ext cx="1080120" cy="1058416"/>
          </a:xfrm>
          <a:prstGeom prst="star6">
            <a:avLst/>
          </a:prstGeom>
          <a:solidFill>
            <a:srgbClr val="E02C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3</a:t>
            </a:r>
            <a:endParaRPr lang="ru-RU" sz="2400" dirty="0"/>
          </a:p>
        </p:txBody>
      </p:sp>
      <p:sp>
        <p:nvSpPr>
          <p:cNvPr id="11" name="6-конечная звезда 10">
            <a:hlinkClick r:id="rId7" action="ppaction://hlinksldjump"/>
          </p:cNvPr>
          <p:cNvSpPr/>
          <p:nvPr/>
        </p:nvSpPr>
        <p:spPr>
          <a:xfrm>
            <a:off x="6588224" y="4365104"/>
            <a:ext cx="1080120" cy="1058416"/>
          </a:xfrm>
          <a:prstGeom prst="star6">
            <a:avLst/>
          </a:prstGeom>
          <a:solidFill>
            <a:srgbClr val="E02C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6</a:t>
            </a:r>
            <a:endParaRPr lang="ru-RU" sz="2400" dirty="0"/>
          </a:p>
        </p:txBody>
      </p:sp>
      <p:sp>
        <p:nvSpPr>
          <p:cNvPr id="12" name="6-конечная звезда 11">
            <a:hlinkClick r:id="rId8" action="ppaction://hlinksldjump"/>
          </p:cNvPr>
          <p:cNvSpPr/>
          <p:nvPr/>
        </p:nvSpPr>
        <p:spPr>
          <a:xfrm>
            <a:off x="3635896" y="5517232"/>
            <a:ext cx="1080120" cy="1058416"/>
          </a:xfrm>
          <a:prstGeom prst="star6">
            <a:avLst/>
          </a:prstGeom>
          <a:solidFill>
            <a:srgbClr val="E02C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7</a:t>
            </a:r>
            <a:endParaRPr lang="ru-RU" sz="2400" dirty="0"/>
          </a:p>
        </p:txBody>
      </p:sp>
      <p:sp>
        <p:nvSpPr>
          <p:cNvPr id="13" name="6-конечная звезда 12">
            <a:hlinkClick r:id="rId9" action="ppaction://hlinksldjump"/>
          </p:cNvPr>
          <p:cNvSpPr/>
          <p:nvPr/>
        </p:nvSpPr>
        <p:spPr>
          <a:xfrm>
            <a:off x="5436096" y="5517232"/>
            <a:ext cx="1080120" cy="1058416"/>
          </a:xfrm>
          <a:prstGeom prst="star6">
            <a:avLst/>
          </a:prstGeom>
          <a:solidFill>
            <a:srgbClr val="E02C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8</a:t>
            </a:r>
            <a:endParaRPr lang="ru-RU" sz="2400" dirty="0"/>
          </a:p>
        </p:txBody>
      </p:sp>
      <p:sp>
        <p:nvSpPr>
          <p:cNvPr id="14" name="6-конечная звезда 13">
            <a:hlinkClick r:id="rId10" action="ppaction://hlinksldjump"/>
          </p:cNvPr>
          <p:cNvSpPr/>
          <p:nvPr/>
        </p:nvSpPr>
        <p:spPr>
          <a:xfrm>
            <a:off x="7380312" y="5445224"/>
            <a:ext cx="1080120" cy="1058416"/>
          </a:xfrm>
          <a:prstGeom prst="star6">
            <a:avLst/>
          </a:prstGeom>
          <a:solidFill>
            <a:srgbClr val="E02C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9</a:t>
            </a:r>
            <a:endParaRPr lang="ru-RU" sz="2400" dirty="0"/>
          </a:p>
        </p:txBody>
      </p:sp>
      <p:sp>
        <p:nvSpPr>
          <p:cNvPr id="15" name="6-конечная звезда 14">
            <a:hlinkClick r:id="rId11" action="ppaction://hlinksldjump"/>
          </p:cNvPr>
          <p:cNvSpPr/>
          <p:nvPr/>
        </p:nvSpPr>
        <p:spPr>
          <a:xfrm>
            <a:off x="2339752" y="3284984"/>
            <a:ext cx="1080120" cy="1058416"/>
          </a:xfrm>
          <a:prstGeom prst="star6">
            <a:avLst/>
          </a:prstGeom>
          <a:solidFill>
            <a:srgbClr val="E02C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1</a:t>
            </a:r>
            <a:endParaRPr lang="ru-RU" sz="2400" b="1" dirty="0"/>
          </a:p>
        </p:txBody>
      </p:sp>
    </p:spTree>
  </p:cSld>
  <p:clrMapOvr>
    <a:masterClrMapping/>
  </p:clrMapOvr>
  <p:transition advClick="0">
    <p:split orient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3F21C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3F21C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3F21C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3F21C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3F21C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3F21C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3F21C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3F21C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3F21C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-180528" y="6492875"/>
            <a:ext cx="2895600" cy="365125"/>
          </a:xfrm>
        </p:spPr>
        <p:txBody>
          <a:bodyPr/>
          <a:lstStyle/>
          <a:p>
            <a:r>
              <a:rPr lang="en-US" dirty="0" err="1" smtClean="0"/>
              <a:t>smolenczewatat</a:t>
            </a:r>
            <a:endParaRPr lang="ru-RU" dirty="0"/>
          </a:p>
        </p:txBody>
      </p:sp>
      <p:pic>
        <p:nvPicPr>
          <p:cNvPr id="24579" name="Picture 3" descr="C:\Users\Димка\Desktop\0_877b2_d2ba17f3_L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-201371" y="3539297"/>
            <a:ext cx="2469115" cy="331870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691680" y="2780928"/>
            <a:ext cx="60486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В кинотеатр приходи вовремя, за 15-20 минут до начала.   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" name="Управляющая кнопка: назад 5">
            <a:hlinkClick r:id="rId4" action="ppaction://hlinksldjump" highlightClick="1"/>
          </p:cNvPr>
          <p:cNvSpPr/>
          <p:nvPr/>
        </p:nvSpPr>
        <p:spPr>
          <a:xfrm>
            <a:off x="8244408" y="6309320"/>
            <a:ext cx="899592" cy="5486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r>
              <a:rPr lang="en-US" dirty="0" err="1" smtClean="0"/>
              <a:t>smolenczewatat</a:t>
            </a:r>
            <a:endParaRPr lang="ru-RU" dirty="0"/>
          </a:p>
        </p:txBody>
      </p:sp>
      <p:pic>
        <p:nvPicPr>
          <p:cNvPr id="24579" name="Picture 3" descr="C:\Users\Димка\Desktop\0_877b2_d2ba17f3_L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201371" y="3539297"/>
            <a:ext cx="2469115" cy="331870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255183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19672" y="2708920"/>
            <a:ext cx="65527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В гардеробе подавай своё пальто гардеробщику, перекинув его через барьер. Не забудь заранее проверить, не оторвалась ли вешалка на твоём пальто, чтобы не было стыдно перед окружающими за свою неряшливость.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8" name="Управляющая кнопка: назад 7">
            <a:hlinkClick r:id="rId3" action="ppaction://hlinksldjump" highlightClick="1"/>
          </p:cNvPr>
          <p:cNvSpPr/>
          <p:nvPr/>
        </p:nvSpPr>
        <p:spPr>
          <a:xfrm>
            <a:off x="8244408" y="6309320"/>
            <a:ext cx="899592" cy="5486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r>
              <a:rPr lang="en-US" smtClean="0"/>
              <a:t>smolenczewatat</a:t>
            </a:r>
            <a:endParaRPr lang="ru-RU"/>
          </a:p>
        </p:txBody>
      </p:sp>
      <p:pic>
        <p:nvPicPr>
          <p:cNvPr id="24579" name="Picture 3" descr="C:\Users\Димка\Desktop\0_877b2_d2ba17f3_L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201371" y="3539297"/>
            <a:ext cx="2469115" cy="3318703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547664" y="2564904"/>
            <a:ext cx="59766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У зеркала в гардеробе можно только поправить причёску. Причёсываться, подкрашиваться и завязывать галстук можно лишь в туалете.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7" name="Управляющая кнопка: назад 6">
            <a:hlinkClick r:id="rId3" action="ppaction://hlinksldjump" highlightClick="1"/>
          </p:cNvPr>
          <p:cNvSpPr/>
          <p:nvPr/>
        </p:nvSpPr>
        <p:spPr>
          <a:xfrm>
            <a:off x="8244408" y="6309320"/>
            <a:ext cx="899592" cy="5486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r>
              <a:rPr lang="en-US" dirty="0" err="1" smtClean="0"/>
              <a:t>smolenczewatat</a:t>
            </a:r>
            <a:endParaRPr lang="ru-RU" dirty="0"/>
          </a:p>
        </p:txBody>
      </p:sp>
      <p:pic>
        <p:nvPicPr>
          <p:cNvPr id="24579" name="Picture 3" descr="C:\Users\Димка\Desktop\0_877b2_d2ba17f3_L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201371" y="3539297"/>
            <a:ext cx="2469115" cy="331870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75656" y="2420888"/>
            <a:ext cx="62646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Проходя к своему месту, иди вдоль рядов кресел лицом к сидящим зрителям , при этом не забудь попросить прощение за беспокойство. Если ты пришёл с девочкой, пропусти её вперёд. 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" name="Управляющая кнопка: назад 5">
            <a:hlinkClick r:id="rId3" action="ppaction://hlinksldjump" highlightClick="1"/>
          </p:cNvPr>
          <p:cNvSpPr/>
          <p:nvPr/>
        </p:nvSpPr>
        <p:spPr>
          <a:xfrm>
            <a:off x="8244408" y="6309320"/>
            <a:ext cx="899592" cy="5486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r>
              <a:rPr lang="en-US" dirty="0" err="1" smtClean="0"/>
              <a:t>smolenczewatat</a:t>
            </a:r>
            <a:endParaRPr lang="ru-RU" dirty="0"/>
          </a:p>
        </p:txBody>
      </p:sp>
      <p:pic>
        <p:nvPicPr>
          <p:cNvPr id="24579" name="Picture 3" descr="C:\Users\Димка\Desktop\0_877b2_d2ba17f3_L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201371" y="3539297"/>
            <a:ext cx="2469115" cy="3318703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403648" y="2551837"/>
            <a:ext cx="669674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Не разговаривай во время просмотра мультфильма с рядом сидящими и не комментируй происходящее.  Поделиться впечатлениями ты сможешь  после просмотра.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Управляющая кнопка: назад 4">
            <a:hlinkClick r:id="rId3" action="ppaction://hlinksldjump" highlightClick="1"/>
          </p:cNvPr>
          <p:cNvSpPr/>
          <p:nvPr/>
        </p:nvSpPr>
        <p:spPr>
          <a:xfrm>
            <a:off x="8244408" y="6309320"/>
            <a:ext cx="899592" cy="5486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309320"/>
            <a:ext cx="2895600" cy="365125"/>
          </a:xfrm>
        </p:spPr>
        <p:txBody>
          <a:bodyPr/>
          <a:lstStyle/>
          <a:p>
            <a:r>
              <a:rPr lang="en-US" smtClean="0"/>
              <a:t>smolenczewatat</a:t>
            </a:r>
            <a:endParaRPr lang="ru-RU"/>
          </a:p>
        </p:txBody>
      </p:sp>
      <p:pic>
        <p:nvPicPr>
          <p:cNvPr id="24579" name="Picture 3" descr="C:\Users\Димка\Desktop\0_877b2_d2ba17f3_L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201371" y="3539297"/>
            <a:ext cx="2469115" cy="331870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619672" y="2564904"/>
            <a:ext cx="6408712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  </a:t>
            </a:r>
            <a:r>
              <a:rPr lang="ru-RU" sz="2800" dirty="0" smtClean="0">
                <a:solidFill>
                  <a:srgbClr val="C00000"/>
                </a:solidFill>
              </a:rPr>
              <a:t>Не рекомендуется приносить в зал шоколад, бутерброды, мороженое, яблоки, конфеты, напитки. Во время просмотра является дурным тоном что-то есть, пить, жевать.</a:t>
            </a:r>
          </a:p>
          <a:p>
            <a:endParaRPr lang="ru-RU" dirty="0"/>
          </a:p>
        </p:txBody>
      </p:sp>
      <p:sp>
        <p:nvSpPr>
          <p:cNvPr id="6" name="Управляющая кнопка: назад 5">
            <a:hlinkClick r:id="rId3" action="ppaction://hlinksldjump" highlightClick="1"/>
          </p:cNvPr>
          <p:cNvSpPr/>
          <p:nvPr/>
        </p:nvSpPr>
        <p:spPr>
          <a:xfrm>
            <a:off x="8244408" y="6309320"/>
            <a:ext cx="899592" cy="5486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348</Words>
  <Application>Microsoft Office PowerPoint</Application>
  <PresentationFormat>Экран (4:3)</PresentationFormat>
  <Paragraphs>83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Димка</dc:creator>
  <cp:lastModifiedBy>Gruppa#2</cp:lastModifiedBy>
  <cp:revision>57</cp:revision>
  <dcterms:created xsi:type="dcterms:W3CDTF">2014-04-06T06:43:58Z</dcterms:created>
  <dcterms:modified xsi:type="dcterms:W3CDTF">2018-01-26T05:39:54Z</dcterms:modified>
</cp:coreProperties>
</file>