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6" r:id="rId3"/>
    <p:sldId id="257" r:id="rId4"/>
    <p:sldId id="261" r:id="rId5"/>
    <p:sldId id="258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6" autoAdjust="0"/>
    <p:restoredTop sz="86124" autoAdjust="0"/>
  </p:normalViewPr>
  <p:slideViewPr>
    <p:cSldViewPr snapToGrid="0">
      <p:cViewPr varScale="1">
        <p:scale>
          <a:sx n="46" d="100"/>
          <a:sy n="46" d="100"/>
        </p:scale>
        <p:origin x="-12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EF687-AFD0-4582-99EF-DB21A5724C4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DE9BF-C2A1-4E12-B1A7-410B2BB004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43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DE9BF-C2A1-4E12-B1A7-410B2BB004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459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161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771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493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84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95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941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1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678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895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614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863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BE020-6709-4D77-BDF0-AE0195D23F92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2060-A656-4F81-A5D8-376F8BD0FF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908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48507" y="1758462"/>
            <a:ext cx="7526215" cy="291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9558" y="354843"/>
            <a:ext cx="821516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 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                                      </a:t>
            </a:r>
          </a:p>
          <a:p>
            <a:endParaRPr lang="ru-RU" dirty="0"/>
          </a:p>
          <a:p>
            <a:r>
              <a:rPr lang="ru-RU" dirty="0" smtClean="0"/>
              <a:t>                                            </a:t>
            </a:r>
            <a:r>
              <a:rPr lang="ru-RU" sz="3200" dirty="0" smtClean="0">
                <a:latin typeface="Comic Sans MS" panose="030F0702030302020204" pitchFamily="66" charset="0"/>
              </a:rPr>
              <a:t>Консультация</a:t>
            </a:r>
          </a:p>
          <a:p>
            <a:r>
              <a:rPr lang="ru-RU" sz="3200" dirty="0">
                <a:latin typeface="Comic Sans MS" panose="030F0702030302020204" pitchFamily="66" charset="0"/>
              </a:rPr>
              <a:t> </a:t>
            </a:r>
            <a:r>
              <a:rPr lang="ru-RU" sz="3200" dirty="0" smtClean="0">
                <a:latin typeface="Comic Sans MS" panose="030F0702030302020204" pitchFamily="66" charset="0"/>
              </a:rPr>
              <a:t>          для родителей на тему</a:t>
            </a:r>
          </a:p>
          <a:p>
            <a:r>
              <a:rPr lang="ru-RU" sz="3200" dirty="0" smtClean="0">
                <a:latin typeface="Comic Sans MS" panose="030F0702030302020204" pitchFamily="66" charset="0"/>
              </a:rPr>
              <a:t> «Как сохранить здоровье детей зимой»</a:t>
            </a:r>
          </a:p>
          <a:p>
            <a:endParaRPr lang="ru-RU" sz="3200" dirty="0">
              <a:latin typeface="Comic Sans MS" panose="030F0702030302020204" pitchFamily="66" charset="0"/>
            </a:endParaRPr>
          </a:p>
          <a:p>
            <a:endParaRPr lang="ru-RU" sz="3200" dirty="0" smtClean="0">
              <a:latin typeface="Comic Sans MS" panose="030F0702030302020204" pitchFamily="66" charset="0"/>
            </a:endParaRPr>
          </a:p>
          <a:p>
            <a:endParaRPr lang="ru-RU" sz="3200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                                                                                        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	</a:t>
            </a:r>
            <a:r>
              <a:rPr lang="ru-RU" dirty="0" smtClean="0">
                <a:latin typeface="Comic Sans MS" panose="030F0702030302020204" pitchFamily="66" charset="0"/>
              </a:rPr>
              <a:t>						Подготовила                 					   воспитатель Павловская С.А.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1214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04379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96537" y="232012"/>
            <a:ext cx="6632812" cy="6444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Как сохранить здоровье детей зимой</a:t>
            </a:r>
            <a:endParaRPr lang="ru-RU" sz="24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наступлением холодов дети часто подвергаются простудным заболеваниям. Поэтому родителям необходимо знать, как сохранить здоровье детей зимой.</a:t>
            </a:r>
            <a:r>
              <a:rPr lang="ru-RU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Советы для улучшения здоровья</a:t>
            </a:r>
            <a:endParaRPr lang="ru-RU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Укрепить иммунитет и повысить сопротивляемость организма к инфекциям и неблагоприятным факторам окружающей среды помогут:</a:t>
            </a:r>
          </a:p>
          <a:p>
            <a:pPr lvl="0">
              <a:lnSpc>
                <a:spcPct val="107000"/>
              </a:lnSpc>
              <a:spcAft>
                <a:spcPts val="1500"/>
              </a:spcAft>
            </a:pPr>
            <a:r>
              <a:rPr lang="ru-RU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*</a:t>
            </a:r>
            <a:r>
              <a:rPr lang="ru-RU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прогулки на свежем воздухе                                                                      	*правильные одежда и обувь;                                                                           	</a:t>
            </a:r>
            <a:r>
              <a:rPr lang="ru-RU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рациональное питание и обильное питье;                                                 	*проветривание помещения;                                                                                 </a:t>
            </a:r>
            <a:r>
              <a:rPr lang="ru-RU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	*</a:t>
            </a:r>
            <a:r>
              <a:rPr lang="ru-RU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гигиены;                                                                                                 	*витамины и иммуностимуляторы;                                                                        	</a:t>
            </a:r>
            <a:r>
              <a:rPr lang="ru-RU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*</a:t>
            </a:r>
            <a:r>
              <a:rPr lang="ru-RU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активный образ жизни;                                                                                              	</a:t>
            </a:r>
            <a:r>
              <a:rPr lang="ru-RU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*</a:t>
            </a:r>
            <a:r>
              <a:rPr lang="ru-RU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носовое дыхание.</a:t>
            </a:r>
            <a:endParaRPr lang="ru-RU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endParaRPr lang="ru-RU" sz="1600" dirty="0" smtClean="0">
              <a:solidFill>
                <a:srgbClr val="0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dirty="0" smtClean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	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3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043792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185" y="439615"/>
            <a:ext cx="7227276" cy="5390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Прогулки</a:t>
            </a:r>
            <a:endParaRPr lang="ru-RU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Свежий прохладный воздух укрепляет защитные силы организма, повышает тонус, наполняет энергией, стимулирует нервную деятельность. Поэтому даже во время болезни ребенок должен выходить на улицу.</a:t>
            </a:r>
            <a:endParaRPr lang="ru-RU" sz="16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Для прогулок следует выбирать малолюдные места – детские площадки, скверы, парки. Не стоит посещать с ребенком многолюдные места – торгово-развлекательные центры, магазины, транспорт, что сильно повышает риск «подхватить» инфекцию.</a:t>
            </a:r>
            <a:endParaRPr lang="ru-RU" sz="16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Если ребенок во время прогулки замерз, то сделайте ему ванночку для ног с экстрактом эвкалипта. Она ускорит кровообращение и предотвратит простуду.</a:t>
            </a:r>
            <a:endParaRPr lang="ru-RU" sz="16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Одежда и обувь</a:t>
            </a:r>
            <a:endParaRPr lang="ru-RU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Выбирать одежду и обувь нужно в соответствии с погодой. Одежда должна быть теплой, легкой, многослойной и 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непродуваемой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обувь – непромокаемой. Ребенок не должен перемерзать, но и перегрев не принесет пользы организму.</a:t>
            </a:r>
            <a:endParaRPr lang="ru-RU" sz="16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076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272" y="145591"/>
            <a:ext cx="904379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6186" y="334108"/>
            <a:ext cx="8882878" cy="6581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Проветривание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В закрытом помещении скапливаются вирусы и бактерии, а сухой воздух пересушивает слизистые оболочки и понижает способность организма сопротивляться инфекциям. Поэтому необходимо регулярно проветривать и увлажнять воздух в квартире.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                                		       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Гигиена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Достаточно регулярно мыть руки, чтобы свести к минимуму риск инфицирования организма.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        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Зимой организм требует дополнительных источников энергии, которыми служит сытная и питательная пища. В то же время ему необходимы витамины. Поэтому в зимний рацион должны входить каши, орехи, фрукты, сухофрукты, кисломолочные продукты.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Ребенок всегда должен получать в неограниченном количестве питье – негазированную воду, компоты, соки.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2685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04379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60585" y="492369"/>
            <a:ext cx="7526215" cy="5305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Витамины и иммуностимуляторы</a:t>
            </a:r>
            <a:endParaRPr lang="ru-RU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Первостепенное значение в профилактике простудных заболеваний имеет крепкая иммунная система. Чтобы улучшить иммунитет, рекомендуется давать малышам в зимнее время витаминные комплексы и иммуностимулирующие препараты. Но не стоит слишком увлекаться. Достаточно проводить профилактические курсы 2 раза в год. При частых приемах подобных средств эффект существенно понижается.</a:t>
            </a:r>
            <a:endParaRPr lang="ru-RU" sz="16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Активный образ жизни</a:t>
            </a:r>
            <a:endParaRPr lang="ru-RU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Важную роль в укреплении организма имеет физическая активность. Пусть ребенок почаще бегает, плавает, катается на велосипеде, самокате, коньках (обычных и роликовых), что принесет большую пользу для здоровья.</a:t>
            </a:r>
            <a:endParaRPr lang="ru-RU" sz="16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ru-RU" sz="1050" dirty="0" smtClean="0">
                <a:solidFill>
                  <a:srgbClr val="000000"/>
                </a:solidFill>
                <a:effectLst/>
                <a:latin typeface="Roboto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17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043792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2369" y="211015"/>
            <a:ext cx="8194431" cy="514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pPr lvl="0"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Носовое </a:t>
            </a:r>
            <a:r>
              <a:rPr lang="ru-RU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дыхание</a:t>
            </a:r>
            <a:endParaRPr lang="ru-RU" b="1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Приучайте </a:t>
            </a:r>
            <a:r>
              <a:rPr lang="ru-RU" sz="16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дышать носом. Как известно, слизистая оболочка носа служит барьером для микробов. Она перекрывает им путь и нейтрализует, чем защищает от болезни.</a:t>
            </a:r>
            <a:endParaRPr lang="ru-RU" sz="16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Если </a:t>
            </a:r>
            <a:r>
              <a:rPr lang="ru-RU" sz="16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соблюдать эти простые советы, то не придется спрашивать, как сохранить здоровье детей зимой. Болезни и недомогания обойдут вашего ребенка стороной, и он в полной мере сможет насладиться новогодними праздниками, играми в снежки, катанием на санках, лыжах и коньках.</a:t>
            </a:r>
            <a:endParaRPr lang="ru-RU" sz="16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solidFill>
                  <a:prstClr val="black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b="1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Витамины </a:t>
            </a:r>
            <a:r>
              <a:rPr lang="ru-RU" b="1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иммуностимуляторы</a:t>
            </a:r>
            <a:endParaRPr lang="ru-RU" b="1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1500"/>
              </a:spcAft>
            </a:pPr>
            <a:r>
              <a:rPr lang="ru-RU" sz="1600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Первостепенное </a:t>
            </a:r>
            <a:r>
              <a:rPr lang="ru-RU" sz="1600" dirty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значение в профилактике простудных заболеваний имеет крепкая иммунная система. Чтобы улучшить иммунитет, рекомендуется давать малышам в зимнее время витаминные комплексы и иммуностимулирующие препараты. Но не стоит слишком увлекаться. Достаточно проводить профилактические курсы 2 раза в год. При частых приемах подобных средств эффект существенно понижается.</a:t>
            </a:r>
            <a:endParaRPr lang="ru-RU" sz="1600" dirty="0">
              <a:solidFill>
                <a:prstClr val="black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76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48507" y="1758462"/>
            <a:ext cx="7526215" cy="2087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spcBef>
                <a:spcPts val="2250"/>
              </a:spcBef>
              <a:spcAft>
                <a:spcPts val="120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Активный образ жизни</a:t>
            </a:r>
            <a:endParaRPr lang="ru-RU" sz="2000" b="1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Важную роль в укреплении организма имеет физическая активность. Пусть ребенок почаще бегает, плавает, катается на велосипеде, самокате, коньках (обычных и роликовых), что принесет большую пользу для здоровья.</a:t>
            </a:r>
            <a:endParaRPr lang="ru-RU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754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457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2 группа</cp:lastModifiedBy>
  <cp:revision>7</cp:revision>
  <dcterms:created xsi:type="dcterms:W3CDTF">2021-02-03T04:34:50Z</dcterms:created>
  <dcterms:modified xsi:type="dcterms:W3CDTF">2021-02-03T08:03:08Z</dcterms:modified>
</cp:coreProperties>
</file>