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74" r:id="rId7"/>
    <p:sldId id="266" r:id="rId8"/>
    <p:sldId id="273" r:id="rId9"/>
    <p:sldId id="276" r:id="rId10"/>
    <p:sldId id="275" r:id="rId11"/>
    <p:sldId id="268" r:id="rId12"/>
    <p:sldId id="269" r:id="rId13"/>
    <p:sldId id="270" r:id="rId14"/>
    <p:sldId id="267" r:id="rId15"/>
    <p:sldId id="265" r:id="rId16"/>
    <p:sldId id="271" r:id="rId17"/>
    <p:sldId id="272" r:id="rId18"/>
    <p:sldId id="278" r:id="rId19"/>
    <p:sldId id="286" r:id="rId20"/>
    <p:sldId id="285" r:id="rId21"/>
    <p:sldId id="284" r:id="rId22"/>
    <p:sldId id="283" r:id="rId23"/>
    <p:sldId id="282" r:id="rId24"/>
    <p:sldId id="281" r:id="rId25"/>
    <p:sldId id="280" r:id="rId26"/>
    <p:sldId id="287" r:id="rId27"/>
    <p:sldId id="288" r:id="rId28"/>
    <p:sldId id="289" r:id="rId29"/>
    <p:sldId id="290" r:id="rId30"/>
    <p:sldId id="279" r:id="rId31"/>
    <p:sldId id="277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47A"/>
    <a:srgbClr val="C52378"/>
    <a:srgbClr val="98124D"/>
    <a:srgbClr val="853E5B"/>
    <a:srgbClr val="F94900"/>
    <a:srgbClr val="613125"/>
    <a:srgbClr val="AC187B"/>
    <a:srgbClr val="542939"/>
    <a:srgbClr val="E4ECD1"/>
    <a:srgbClr val="8ED3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73" d="100"/>
          <a:sy n="73" d="100"/>
        </p:scale>
        <p:origin x="-12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5092" y="2097522"/>
            <a:ext cx="10235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Book Antiqu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Портфолио</a:t>
            </a:r>
          </a:p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Book Antiqu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воспитателя</a:t>
            </a:r>
            <a:endParaRPr lang="ru-RU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Book Antiqu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3887" y="5172501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Автор:Садвакасова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Т.А.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1504" y="450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Classica Two" panose="03000607020000020002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4201" y="402430"/>
            <a:ext cx="682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«Детский сад №17 «Незнайка»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4700" y="6308488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г .Ханты-Мансийск ,2020г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16" y="169071"/>
            <a:ext cx="3266516" cy="462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4651987"/>
            <a:ext cx="33938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3 место во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всероссийском конкурсе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 Педагогика и методика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ошкольного образования 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Рамках реализации ФГОС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lassica Two" panose="03000607020000020002" pitchFamily="66" charset="0"/>
              </a:rPr>
              <a:t>»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lassica Two" panose="03000607020000020002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274" y="2281737"/>
            <a:ext cx="3041926" cy="430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19529" y="1391622"/>
            <a:ext cx="27286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Участник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Всероссийского конкурса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«Успешные практики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 образовании»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4599" y="169071"/>
            <a:ext cx="2906811" cy="411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082578" y="4328699"/>
            <a:ext cx="2988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Победитель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Международного конкурса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«Лаборатория педагога»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8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839" y="204378"/>
            <a:ext cx="4228269" cy="298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30828" y="3193576"/>
            <a:ext cx="3509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Финалист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международного  конкурса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едагогического мастерства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«Педагог года 2020»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41" y="1786177"/>
            <a:ext cx="2533415" cy="358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561" y="2674961"/>
            <a:ext cx="2738148" cy="387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5792" y="5118121"/>
            <a:ext cx="6510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Победитель международного конкурса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«Лаборатория педагога»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номинации: «Предметно-развивающая среда в группе»,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«С Днем защиты детей любимые «Ягодки»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7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677" y="63970"/>
            <a:ext cx="3452883" cy="488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2998" y="5014634"/>
            <a:ext cx="3972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Всероссийский конкурс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педагогического мастерства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«Современный учитель 2019»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8854" y="1370371"/>
            <a:ext cx="3789904" cy="535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33436" y="724040"/>
            <a:ext cx="3640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Участник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городкого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конкурса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ткрыток «Новогоднее чудо»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5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533" y="204716"/>
            <a:ext cx="8809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2.Транслирование  в педагогических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коллективах опыта практических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результатов своей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профессиональной деятельности: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016" y="2381444"/>
            <a:ext cx="2767502" cy="391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8327" y="2729132"/>
            <a:ext cx="3063651" cy="433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486400" y="2584003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Свидетельство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о публикации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на страницах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образовательного СМИ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4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3" name="Рисунок 2" descr="diplom_9530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084" y="168813"/>
            <a:ext cx="2799471" cy="395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благодарственное письмо экспер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2690" y="1784578"/>
            <a:ext cx="2931969" cy="414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лагодарность проекта infourok.ru №ПУ70894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7389" y="168812"/>
            <a:ext cx="3066611" cy="433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318782"/>
            <a:ext cx="27703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Свидетельство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ВПО «Доверие»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обмен педагогическим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опытом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221" y="4600135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Благодарность проекта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Инфоурок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» в рамках</a:t>
            </a:r>
          </a:p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онлайн-библиотеки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методических разработок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3554" y="915073"/>
            <a:ext cx="322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Благодарность за активное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частие в работе СМИ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«Портал Педагога»</a:t>
            </a:r>
          </a:p>
        </p:txBody>
      </p:sp>
    </p:spTree>
    <p:extLst>
      <p:ext uri="{BB962C8B-B14F-4D97-AF65-F5344CB8AC3E}">
        <p14:creationId xmlns:p14="http://schemas.microsoft.com/office/powerpoint/2010/main" xmlns="" val="26921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81" y="225847"/>
            <a:ext cx="2873347" cy="40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2880" y="2324429"/>
            <a:ext cx="3126323" cy="442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9203" y="277104"/>
            <a:ext cx="3009825" cy="425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27883" y="1009934"/>
            <a:ext cx="28600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Свидетельств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о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убликации на сайте</a:t>
            </a:r>
          </a:p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Infourok.ru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3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211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53" y="1399474"/>
            <a:ext cx="3596678" cy="509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547" y="1418627"/>
            <a:ext cx="3606264" cy="510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61323" y="621190"/>
            <a:ext cx="797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</a:rPr>
              <a:t>Свидетельства о </a:t>
            </a:r>
            <a:r>
              <a:rPr lang="ru-RU" sz="2400" b="1" dirty="0" smtClean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</a:rPr>
              <a:t>публикации </a:t>
            </a:r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</a:rPr>
              <a:t>на </a:t>
            </a:r>
            <a:r>
              <a:rPr lang="ru-RU" sz="2400" b="1" dirty="0" smtClean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</a:rPr>
              <a:t>сайте  </a:t>
            </a:r>
            <a:r>
              <a:rPr lang="en-US" sz="2400" b="1" dirty="0" smtClean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</a:rPr>
              <a:t>Infourok.ru</a:t>
            </a:r>
            <a:endParaRPr lang="ru-RU" sz="2400" b="1" dirty="0">
              <a:solidFill>
                <a:srgbClr val="ED7D31">
                  <a:lumMod val="50000"/>
                </a:srgb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6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154" y="177421"/>
            <a:ext cx="9094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3.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Документы,подтверждающие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результаты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бучающихся: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70861"/>
            <a:ext cx="2960122" cy="418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659" y="886587"/>
            <a:ext cx="3052436" cy="431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9956" y="1938041"/>
            <a:ext cx="2899272" cy="410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231" y="1839864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всероссийской </a:t>
            </a:r>
          </a:p>
          <a:p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икторины«Время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Знаний»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«Это время года весною зовем»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6196" y="1119150"/>
            <a:ext cx="3541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регионального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Конкурса «Моя Югра»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Онлайн-олимпиады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«Дошколята-спортивные ребята»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8569" y="5235261"/>
            <a:ext cx="2991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Участники международной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олимпиады «Безопасное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оведение»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6" y="198917"/>
            <a:ext cx="2127346" cy="300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6" y="3220376"/>
            <a:ext cx="2050861" cy="290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4234" y="1722797"/>
            <a:ext cx="2118047" cy="299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4519" y="870626"/>
            <a:ext cx="3082033" cy="205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920" y="4648112"/>
            <a:ext cx="3179927" cy="211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297388" y="1671706"/>
            <a:ext cx="3283754" cy="2189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719" y="2766291"/>
            <a:ext cx="3188050" cy="212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847" y="4338352"/>
            <a:ext cx="3414153" cy="227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549920" y="193972"/>
            <a:ext cx="5166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международного конкурса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«Радость творчества»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60" y="355344"/>
            <a:ext cx="4014153" cy="283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473" y="1124479"/>
            <a:ext cx="3932267" cy="278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65741" y="360707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международной олимпиады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«Клуб юных почемучек»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311017"/>
            <a:ext cx="4763069" cy="31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660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9831" y="300253"/>
            <a:ext cx="536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Book Antiqua" pitchFamily="18" charset="0"/>
              </a:rPr>
              <a:t>Общие сведения :</a:t>
            </a:r>
            <a:endParaRPr lang="ru-RU" sz="3600" b="1" dirty="0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1730" y="2000132"/>
            <a:ext cx="59522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1.Садвакасова Татьяна Алексеевна,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оспитатель, </a:t>
            </a:r>
          </a:p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МБДОУ«Детский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 сад №17 «Незнайка»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Kalinga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2.Номинация «Портфолио педагога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д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ошкольного образовательного учреждения»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Kalinga" panose="020B0502040204020203" pitchFamily="34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Kalinga" panose="020B0502040204020203" pitchFamily="34" charset="0"/>
              </a:rPr>
              <a:t>3.Педагогический стаж- 13 лет.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Kalinga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65" y="1099065"/>
            <a:ext cx="3067065" cy="430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556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11" y="382137"/>
            <a:ext cx="2553020" cy="36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36" y="2947916"/>
            <a:ext cx="2581977" cy="365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184" y="382137"/>
            <a:ext cx="2553021" cy="36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9466" y="3070747"/>
            <a:ext cx="2586803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0948" y="382137"/>
            <a:ext cx="2413062" cy="341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722" y="3203395"/>
            <a:ext cx="2425423" cy="342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26745" y="63915"/>
            <a:ext cx="7082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Участники городского конкурса новогодних открыток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3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51" y="4509011"/>
            <a:ext cx="3383262" cy="225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2425" y="2730678"/>
            <a:ext cx="3621793" cy="241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521" y="256591"/>
            <a:ext cx="3521333" cy="234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694" y="4020622"/>
            <a:ext cx="3135568" cy="209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51" y="256591"/>
            <a:ext cx="2543043" cy="359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3707" y="77932"/>
            <a:ext cx="2450790" cy="346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506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013" y="1336998"/>
            <a:ext cx="3256663" cy="460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400" y="422598"/>
            <a:ext cx="3118018" cy="440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6500" y="2417795"/>
            <a:ext cx="3137500" cy="444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139110" y="218217"/>
            <a:ext cx="362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регионального конкурса «Моя Югра»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Викторина «Животные Югры»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346" y="4648790"/>
            <a:ext cx="3026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всероссийского конкурса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Вопросита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Олимпиада «Веселая ферма»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5266" y="822249"/>
            <a:ext cx="295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международного конкурса «Лига Эрудитов»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9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65" y="272955"/>
            <a:ext cx="2514114" cy="355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059" y="3168073"/>
            <a:ext cx="2483893" cy="35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69" y="370315"/>
            <a:ext cx="2358405" cy="333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45853" y="3757644"/>
            <a:ext cx="3507521" cy="233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491" y="493883"/>
            <a:ext cx="3851325" cy="256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018862" y="3664624"/>
            <a:ext cx="3619145" cy="241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67092" y="138270"/>
            <a:ext cx="749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международного конкурса «Умные и талантливые»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8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75" y="253535"/>
            <a:ext cx="2972249" cy="420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6211" y="2069937"/>
            <a:ext cx="3203455" cy="452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8460" y="253535"/>
            <a:ext cx="3065121" cy="429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36822" y="4572000"/>
            <a:ext cx="3003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регионального конкурса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«Моя Югра»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«Самое дорогое что есть  у меня –это семья»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9666" y="4457144"/>
            <a:ext cx="2866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международной олимпиады по сказке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Заюшкина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избушка»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7315" y="1037230"/>
            <a:ext cx="267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международной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Олимпиады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«Любопытный Я»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1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1" y="221715"/>
            <a:ext cx="2983313" cy="422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177" y="1806245"/>
            <a:ext cx="2893325" cy="409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7939" y="2799176"/>
            <a:ext cx="2975055" cy="420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62490" y="2332031"/>
            <a:ext cx="4176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Участники всероссийского конкурса «Волшебница-зима»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911" y="179257"/>
            <a:ext cx="3229162" cy="215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416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306" y="360720"/>
            <a:ext cx="4023181" cy="284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35" y="3698542"/>
            <a:ext cx="4081852" cy="288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9420" y="360720"/>
            <a:ext cx="3907341" cy="276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319" y="3747651"/>
            <a:ext cx="4012442" cy="283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37313" y="3132041"/>
            <a:ext cx="805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международного творческого конкурса поделок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Hand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made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2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288" y="3669420"/>
            <a:ext cx="4299044" cy="303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934" y="990769"/>
            <a:ext cx="3421128" cy="483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377" y="290103"/>
            <a:ext cx="4844955" cy="3229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519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19" y="434872"/>
            <a:ext cx="2784125" cy="393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2466" y="1075583"/>
            <a:ext cx="2861569" cy="404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103" y="1833858"/>
            <a:ext cx="2984398" cy="422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25" y="4187273"/>
            <a:ext cx="3890081" cy="259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01353">
            <a:off x="6821751" y="2820333"/>
            <a:ext cx="2774542" cy="184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500761">
            <a:off x="4125766" y="549762"/>
            <a:ext cx="2347939" cy="156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152307">
            <a:off x="6071051" y="494209"/>
            <a:ext cx="2514599" cy="167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3462" y="94543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международного конкурса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«Умные и талантливые»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7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10" y="1059089"/>
            <a:ext cx="3597857" cy="508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677" y="368488"/>
            <a:ext cx="2019342" cy="359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8220" y="1059089"/>
            <a:ext cx="2027006" cy="36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102" y="4047945"/>
            <a:ext cx="3848669" cy="256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-27395" y="368488"/>
            <a:ext cx="500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регионального конкурса «Моя Югра»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9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7104" y="559558"/>
            <a:ext cx="5923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4. Дипломы об образовании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389" y="1229315"/>
            <a:ext cx="3903259" cy="287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569919" y="888567"/>
            <a:ext cx="2973636" cy="417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1841" y="4104880"/>
            <a:ext cx="44342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Диплом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Кокшетауского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государственного университета</a:t>
            </a:r>
          </a:p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Им.Ш.Уалиханова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»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Специальность: педагог-психолог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0032" y="4535437"/>
            <a:ext cx="3844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Диплом «ООО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Инфоурок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»</a:t>
            </a:r>
          </a:p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Специальность:воспитатель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детей  дошкольного возраста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0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714" y="1294740"/>
            <a:ext cx="3386576" cy="479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21373" y="34119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0920" y="218365"/>
            <a:ext cx="3780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Победитель всероссийского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конкурса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«Талантливые дети России»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67227"/>
            <a:ext cx="3174777" cy="449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516" y="1575222"/>
            <a:ext cx="3352198" cy="474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-282682" y="1071785"/>
            <a:ext cx="515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Победители Всероссийского творческого конкурса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«Осенние краски»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7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307" y="136477"/>
            <a:ext cx="6919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Профсоюзная деятельность: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42" y="1138548"/>
            <a:ext cx="3851993" cy="530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277" y="1165843"/>
            <a:ext cx="3757435" cy="527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88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981" y="1487869"/>
            <a:ext cx="7519916" cy="5195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72756" y="614149"/>
            <a:ext cx="6155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Спасибо за внимание!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5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1820" y="245660"/>
            <a:ext cx="73484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5.Сведения  о прохождении курсов 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овышения квалификации: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556" y="1183259"/>
            <a:ext cx="3261815" cy="2306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236" y="3763929"/>
            <a:ext cx="3245160" cy="229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3191" y="1146371"/>
            <a:ext cx="3366144" cy="238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3079167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«Создание условий для развития детей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дошкольного возраста в процессе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реализации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образовательых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областей.»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55" y="5930371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lassica Two" panose="03000607020000020002" pitchFamily="66" charset="0"/>
              </a:rPr>
              <a:t>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Социокультурные Истоки в ДОУ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lassica Two" panose="03000607020000020002" pitchFamily="66" charset="0"/>
              </a:rPr>
              <a:t>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lassica Two" panose="03000607020000020002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2969" y="3522772"/>
            <a:ext cx="4280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Легоконструирование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и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обототехника ,как средство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разностороннего развития ребенка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дошкольного возраста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 условиях реализации ФГОС ДОУ»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8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790" y="69603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chemeClr val="accent2"/>
              </a:solidFill>
              <a:latin typeface="Classica Two" panose="03000607020000020002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790" y="295925"/>
            <a:ext cx="3476640" cy="491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36477" y="5212287"/>
            <a:ext cx="3664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Курсы  обучения:</a:t>
            </a: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Нетрадиционные техники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рисования»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4220" y="295925"/>
            <a:ext cx="3666506" cy="205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01262" y="2354754"/>
            <a:ext cx="4504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ООД с использованием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етрадиционной техники рисования»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(средняя группа)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7939" y="3210516"/>
            <a:ext cx="3260967" cy="251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184998" y="5632838"/>
            <a:ext cx="4692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Семинар «Инновационные формы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аботы с семьёй в условиях реализации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ФГОС»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823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219" y="0"/>
            <a:ext cx="82092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Book Antiqua" pitchFamily="18" charset="0"/>
              </a:rPr>
              <a:t>Результаты педагогической </a:t>
            </a:r>
          </a:p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Book Antiqua" pitchFamily="18" charset="0"/>
              </a:rPr>
              <a:t>деятельности:</a:t>
            </a: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Book Antiqua" pitchFamily="18" charset="0"/>
              </a:rPr>
              <a:t>1.Документы подтверждающие достижения  </a:t>
            </a:r>
          </a:p>
          <a:p>
            <a:pPr algn="ctr"/>
            <a:r>
              <a:rPr lang="ru-RU" sz="2800" b="1" dirty="0">
                <a:solidFill>
                  <a:schemeClr val="accent2"/>
                </a:solidFill>
                <a:latin typeface="Book Antiqua" pitchFamily="18" charset="0"/>
              </a:rPr>
              <a:t>п</a:t>
            </a:r>
            <a:r>
              <a:rPr lang="ru-RU" sz="2800" b="1" dirty="0" smtClean="0">
                <a:solidFill>
                  <a:schemeClr val="accent2"/>
                </a:solidFill>
                <a:latin typeface="Book Antiqua" pitchFamily="18" charset="0"/>
              </a:rPr>
              <a:t>едагогического  работника:</a:t>
            </a:r>
            <a:endParaRPr lang="ru-RU" sz="2800" b="1" dirty="0">
              <a:solidFill>
                <a:schemeClr val="accent2"/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605" y="2062103"/>
            <a:ext cx="2476713" cy="340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0850" y="3848669"/>
            <a:ext cx="2186267" cy="300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747" y="1946753"/>
            <a:ext cx="2560514" cy="35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9768" y="3101128"/>
            <a:ext cx="2451729" cy="337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46161" y="54712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89182" y="3008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52979" y="5275532"/>
            <a:ext cx="2398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Диплом за лучшую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Методическую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разработку</a:t>
            </a:r>
          </a:p>
          <a:p>
            <a:r>
              <a:rPr lang="ru-RU" b="1" dirty="0" err="1" smtClean="0">
                <a:solidFill>
                  <a:srgbClr val="C00000"/>
                </a:solidFill>
                <a:latin typeface="Book Antiqua" panose="02040602050305030304" pitchFamily="18" charset="0"/>
              </a:rPr>
              <a:t>Лэпбука</a:t>
            </a:r>
            <a:r>
              <a:rPr lang="ru-RU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 по ПДД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2395" y="1962355"/>
            <a:ext cx="317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За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ктивное участие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в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информационно-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коммуникативных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с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редствах информации,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повышения рейтинга ДОУ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8016" y="4998533"/>
            <a:ext cx="24160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Почетная грамота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департамента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образования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администрации </a:t>
            </a:r>
          </a:p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г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.Ханты-Мансийска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7555" y="2931851"/>
            <a:ext cx="2167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Диплом за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частие в конкурсе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з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имних фигур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«Сказочный герой»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0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01" y="388282"/>
            <a:ext cx="2947917" cy="4168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6944" y="4723674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Победитель всероссийской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олимпиады для педагогов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«Дошкольное образование: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стоки и источники»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1426" y="1828851"/>
            <a:ext cx="2861855" cy="4046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374566" y="584124"/>
            <a:ext cx="338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Победитель Всероссийской 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Блиц –олимпиады: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«Формы работы с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семьёй в ДОУ»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459" y="2797791"/>
            <a:ext cx="2869919" cy="406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568376" y="1828851"/>
            <a:ext cx="2177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Победитель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международного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фестиваля: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«Профи Педагог»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65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812" y="267286"/>
            <a:ext cx="3125338" cy="442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2570" y="4703638"/>
            <a:ext cx="3260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Диплом  победителя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всероссийского конкурса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бразовательный ресурс»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816" y="2456597"/>
            <a:ext cx="2937809" cy="415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26949" y="1223778"/>
            <a:ext cx="3251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Диплом участника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региональной олимпиады: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«Развитие творческих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способностей  детей»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053" y="0"/>
            <a:ext cx="3051947" cy="431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07591" y="4534386"/>
            <a:ext cx="3036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Диплом победителя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регионального конкурса: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«Педагогика 21 века»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4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65" y="245987"/>
            <a:ext cx="3025140" cy="427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6470" y="1220197"/>
            <a:ext cx="3123559" cy="441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8365" y="4770220"/>
            <a:ext cx="3225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Победитель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республиканского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педагогического конкурса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«Новаторство и традиции»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556" y="2552131"/>
            <a:ext cx="2878444" cy="40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41868" y="1902760"/>
            <a:ext cx="3102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Победитель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Всероссийского конкурса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«Свободное образование»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7029" y="0"/>
            <a:ext cx="3676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Победитель Республиканского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педагогического конкурса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«Новаторство и традиции»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Номинация: «Воспитательная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Деятельность»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81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1348</TotalTime>
  <Words>627</Words>
  <Application>Microsoft Office PowerPoint</Application>
  <PresentationFormat>Экран (4:3)</PresentationFormat>
  <Paragraphs>192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Моноблок ДОМ</cp:lastModifiedBy>
  <cp:revision>154</cp:revision>
  <dcterms:created xsi:type="dcterms:W3CDTF">2013-11-19T05:52:05Z</dcterms:created>
  <dcterms:modified xsi:type="dcterms:W3CDTF">2021-02-07T20:59:16Z</dcterms:modified>
</cp:coreProperties>
</file>