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EA2-04BF-4DD0-9C0D-F83CC3F03E50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001-01EB-4A0A-8909-41931CA50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EA2-04BF-4DD0-9C0D-F83CC3F03E50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001-01EB-4A0A-8909-41931CA50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EA2-04BF-4DD0-9C0D-F83CC3F03E50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001-01EB-4A0A-8909-41931CA50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EA2-04BF-4DD0-9C0D-F83CC3F03E50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001-01EB-4A0A-8909-41931CA50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EA2-04BF-4DD0-9C0D-F83CC3F03E50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001-01EB-4A0A-8909-41931CA50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EA2-04BF-4DD0-9C0D-F83CC3F03E50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001-01EB-4A0A-8909-41931CA50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EA2-04BF-4DD0-9C0D-F83CC3F03E50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001-01EB-4A0A-8909-41931CA50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EA2-04BF-4DD0-9C0D-F83CC3F03E50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001-01EB-4A0A-8909-41931CA50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EA2-04BF-4DD0-9C0D-F83CC3F03E50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001-01EB-4A0A-8909-41931CA50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EA2-04BF-4DD0-9C0D-F83CC3F03E50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001-01EB-4A0A-8909-41931CA50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EA2-04BF-4DD0-9C0D-F83CC3F03E50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001-01EB-4A0A-8909-41931CA50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6BEA2-04BF-4DD0-9C0D-F83CC3F03E50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CC001-01EB-4A0A-8909-41931CA50B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liveinternet.ru/images/attach/c/4/79/970/79970861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71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2000240"/>
            <a:ext cx="5214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Логопедический практикум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424" cy="6858000"/>
          </a:xfrm>
          <a:prstGeom prst="rect">
            <a:avLst/>
          </a:prstGeom>
          <a:noFill/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Дыхательная гимнастика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 descr="http://www.guranya.com/images/aeroball/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2454225" cy="1822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keltymentalhealth.ca/sites/default/files/styles/max_1300x1300/public/images/articles/Feature_pinwheelgirl_0.jpg?h=83c7d432&amp;itok=FgXB048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10256"/>
            <a:ext cx="2344792" cy="210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ollforkids.ru/uploads/posts/2012-12/1356261699_379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82" y="4149080"/>
            <a:ext cx="172051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poznaemigraya.ru/wp-content/uploads/2012/08/5-009-1600x120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72850"/>
            <a:ext cx="2448272" cy="1844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424" cy="6858000"/>
          </a:xfrm>
          <a:prstGeom prst="rect">
            <a:avLst/>
          </a:prstGeom>
          <a:noFill/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Развитие мелкой моторики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Рисунок 9" descr="https://psypedprofi.ru/wp-content/uploads/2018/07/6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72" y="3861048"/>
            <a:ext cx="2219960" cy="1478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goods.kaypu.com/photo/5246977515c8a46d5f07a70c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12784" r="7272" b="8295"/>
          <a:stretch/>
        </p:blipFill>
        <p:spPr bwMode="auto">
          <a:xfrm>
            <a:off x="899592" y="1412776"/>
            <a:ext cx="1950720" cy="2352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vinbazar.com/sites/default/files/imagecache/690x/news/160408/711163_48509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05163"/>
            <a:ext cx="2232248" cy="1661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cheshcat.ru/files/shop/large/175_shnurovka-bozhya-korovka-na-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2214880" cy="144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www.detiseti.ru/images/library/tasks/labyrinth/labirint_enot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24" y="3074531"/>
            <a:ext cx="2354456" cy="220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avatars.mds.yandex.net/get-pdb/231404/0b4c9172-690b-4088-aeee-c1871a1fcd30/s1200?webp=fals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2443738" cy="1881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cdn3.imgbb.ru/sp/user/121/1217131/201601/240af1d613a2d102e906f4ed210703d7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4" t="8707" r="18063" b="10627"/>
          <a:stretch/>
        </p:blipFill>
        <p:spPr bwMode="auto">
          <a:xfrm>
            <a:off x="3590057" y="3012976"/>
            <a:ext cx="1671320" cy="1503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424" cy="6858000"/>
          </a:xfrm>
          <a:prstGeom prst="rect">
            <a:avLst/>
          </a:prstGeom>
          <a:noFill/>
        </p:spPr>
      </p:pic>
      <p:pic>
        <p:nvPicPr>
          <p:cNvPr id="7" name="Содержимое 6" descr="Dollarphotoclub_394274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80245" y="2071678"/>
            <a:ext cx="4706555" cy="3137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571472" y="2428868"/>
            <a:ext cx="3638576" cy="207170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Играйте на кухне: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«Вкусные, сладкие, холодные, горячие слова» </a:t>
            </a:r>
          </a:p>
          <a:p>
            <a:endParaRPr lang="ru-RU" dirty="0"/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Рекомендации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astohka1962.rusedu.net/gallery/3558/Bezymyannyi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424" cy="6858000"/>
          </a:xfrm>
          <a:prstGeom prst="rect">
            <a:avLst/>
          </a:prstGeom>
          <a:noFill/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Рекомендации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Picture 2" descr="C:\Users\admin.admin-ПК\Desktop\0_5dc54_5b3f6c5f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071546"/>
            <a:ext cx="1524787" cy="152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204864"/>
            <a:ext cx="6552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азвивайте</a:t>
            </a:r>
            <a:r>
              <a:rPr lang="ru-RU" dirty="0">
                <a:solidFill>
                  <a:srgbClr val="FF0000"/>
                </a:solidFill>
              </a:rPr>
              <a:t> своего малыша в любой ситуации на прогулке , дома, в машине и т.д. </a:t>
            </a:r>
          </a:p>
          <a:p>
            <a:r>
              <a:rPr lang="ru-RU" dirty="0">
                <a:solidFill>
                  <a:srgbClr val="00B050"/>
                </a:solidFill>
              </a:rPr>
              <a:t>Старайтесь описывать с детьми, что видите, что делаете  превратите ваше общение в игру.</a:t>
            </a:r>
          </a:p>
          <a:p>
            <a:r>
              <a:rPr lang="ru-RU" dirty="0">
                <a:solidFill>
                  <a:srgbClr val="0070C0"/>
                </a:solidFill>
              </a:rPr>
              <a:t>Игра – основной вид деятельности дошкольника.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" name="Содержимое 6" descr="image_57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713416"/>
            <a:ext cx="4122737" cy="274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agestars.ru/img-q5y5x5n4g40414f4x2u2d4o5z504k4c4t4/datas/doshkolnoe-obrazovanie/Nravstvenno-patrioticheskoe-vospitanie-doshkolnikov/0015-015-Spasibo-za-vnimani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424" cy="6858000"/>
          </a:xfrm>
          <a:prstGeom prst="rect">
            <a:avLst/>
          </a:prstGeom>
          <a:noFill/>
        </p:spPr>
      </p:pic>
      <p:sp>
        <p:nvSpPr>
          <p:cNvPr id="10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Артикуляционная гимнастика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«Слонёнок»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https://blog.oratorskoeiskusstvo.com/wp-content/uploads/2018/04/Vidy-artikulyatsionnoj-gimnastik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5184576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424" cy="6858000"/>
          </a:xfrm>
          <a:prstGeom prst="rect">
            <a:avLst/>
          </a:prstGeom>
          <a:noFill/>
        </p:spPr>
      </p:pic>
      <p:sp>
        <p:nvSpPr>
          <p:cNvPr id="12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артикуляционная гимнастика «Лягушонок»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https://ds02.infourok.ru/uploads/ex/1074/0002f6a3-a8b581ba/hello_html_md035c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48" y="1733612"/>
            <a:ext cx="5171728" cy="363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21048" y="5373216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Подражаем мы лягушкам,</a:t>
            </a:r>
          </a:p>
          <a:p>
            <a:r>
              <a:rPr lang="ru-RU" dirty="0"/>
              <a:t>Тянем губки прямо к ушкам.</a:t>
            </a:r>
          </a:p>
          <a:p>
            <a:r>
              <a:rPr lang="ru-RU" dirty="0"/>
              <a:t>Мы потянем – перестанем</a:t>
            </a:r>
          </a:p>
          <a:p>
            <a:r>
              <a:rPr lang="ru-RU" dirty="0"/>
              <a:t>И нисколько не устанем.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424" cy="6858000"/>
          </a:xfrm>
          <a:prstGeom prst="rect">
            <a:avLst/>
          </a:prstGeom>
          <a:noFill/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Артикуляционная 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гимнастика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Рисунок 11" descr="https://ds02.infourok.ru/uploads/ex/0121/0003be28-f92f2cc8/hello_html_m4bb00f8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145892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astohka1962.rusedu.net/gallery/3558/Bezymyannyi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424" cy="6858000"/>
          </a:xfrm>
          <a:prstGeom prst="rect">
            <a:avLst/>
          </a:prstGeom>
          <a:noFill/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артикуляционная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гимнастика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«Вкусное варенье»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 descr="https://ds04.infourok.ru/uploads/ex/07a3/000e5f82-27922ff7/img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0"/>
          <a:stretch/>
        </p:blipFill>
        <p:spPr bwMode="auto">
          <a:xfrm>
            <a:off x="1691680" y="1772816"/>
            <a:ext cx="5400600" cy="345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5589240"/>
            <a:ext cx="2105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сегодня ели</a:t>
            </a:r>
          </a:p>
          <a:p>
            <a:r>
              <a:rPr lang="ru-RU" dirty="0"/>
              <a:t>Вкусное варенье.</a:t>
            </a:r>
          </a:p>
          <a:p>
            <a:r>
              <a:rPr lang="ru-RU" dirty="0"/>
              <a:t>А теперь по кругу</a:t>
            </a:r>
          </a:p>
          <a:p>
            <a:r>
              <a:rPr lang="ru-RU" dirty="0"/>
              <a:t>Мы оближем губы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astohka1962.rusedu.net/gallery/3558/Bezymyannyi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424" cy="6858000"/>
          </a:xfrm>
          <a:prstGeom prst="rect">
            <a:avLst/>
          </a:prstGeom>
          <a:noFill/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Артикуляционная гимнастика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«Чашечка»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 descr="https://fs00.infourok.ru/images/doc/134/156666/img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30536" r="5595" b="4662"/>
          <a:stretch/>
        </p:blipFill>
        <p:spPr bwMode="auto">
          <a:xfrm>
            <a:off x="1763688" y="1700808"/>
            <a:ext cx="5472608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cf.ppt-online.org/files1/slide/u/UrmQqcfkBpOJ2MdusGlWEeZzNYxo3iwHt49ShKVC6b/slide-1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6" t="66538" r="22623"/>
          <a:stretch/>
        </p:blipFill>
        <p:spPr bwMode="auto">
          <a:xfrm>
            <a:off x="3059832" y="5517232"/>
            <a:ext cx="2520280" cy="10993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424" cy="6858000"/>
          </a:xfrm>
          <a:prstGeom prst="rect">
            <a:avLst/>
          </a:prstGeom>
          <a:noFill/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Артикуляционная гимнастика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«Футбол»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 descr="https://slide-share.ru/slide/7194291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9" b="4356"/>
          <a:stretch/>
        </p:blipFill>
        <p:spPr bwMode="auto">
          <a:xfrm>
            <a:off x="1475656" y="1752600"/>
            <a:ext cx="5544616" cy="3476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5517232"/>
            <a:ext cx="2862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Вот идёт футбольный матч,</a:t>
            </a:r>
          </a:p>
          <a:p>
            <a:r>
              <a:rPr lang="ru-RU" dirty="0"/>
              <a:t>Загони в ворота мяч.</a:t>
            </a:r>
          </a:p>
          <a:p>
            <a:r>
              <a:rPr lang="ru-RU" dirty="0"/>
              <a:t>Поиграю я в футбол</a:t>
            </a:r>
          </a:p>
          <a:p>
            <a:r>
              <a:rPr lang="ru-RU" dirty="0"/>
              <a:t>И забью с разбега гол.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424" cy="6858000"/>
          </a:xfrm>
          <a:prstGeom prst="rect">
            <a:avLst/>
          </a:prstGeom>
          <a:noFill/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Дыхательная гимнастика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«Загони мяч в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вотора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 descr="https://fs00.infourok.ru/images/doc/146/169518/img1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t="11536" r="11268" b="11737"/>
          <a:stretch/>
        </p:blipFill>
        <p:spPr bwMode="auto">
          <a:xfrm>
            <a:off x="2040928" y="1700808"/>
            <a:ext cx="5112568" cy="4032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astohka1962.rusedu.net/gallery/3558/Bezymyannyi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424" cy="6858000"/>
          </a:xfrm>
          <a:prstGeom prst="rect">
            <a:avLst/>
          </a:prstGeom>
          <a:noFill/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Дыхательная гимнастика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«Сдуй снежок с ладошки»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 descr="https://ds04.infourok.ru/uploads/ex/02bd/001649dc-327f9ac4/img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3"/>
          <a:stretch/>
        </p:blipFill>
        <p:spPr bwMode="auto">
          <a:xfrm>
            <a:off x="1907704" y="1844824"/>
            <a:ext cx="5688632" cy="345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2718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снежочек увидали,</a:t>
            </a:r>
          </a:p>
          <a:p>
            <a:r>
              <a:rPr lang="ru-RU" dirty="0"/>
              <a:t>Со снежком мы  поиграли.</a:t>
            </a:r>
          </a:p>
          <a:p>
            <a:r>
              <a:rPr lang="ru-RU" dirty="0"/>
              <a:t>Ветер снег поднимал</a:t>
            </a:r>
          </a:p>
          <a:p>
            <a:r>
              <a:rPr lang="ru-RU" dirty="0"/>
              <a:t>И на землю опускал.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150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Артикуляционная гимнастика «Слонёнок»</vt:lpstr>
      <vt:lpstr>артикуляционная гимнастика «Лягушонок»</vt:lpstr>
      <vt:lpstr>Артикуляционная  гимнастика</vt:lpstr>
      <vt:lpstr>артикуляционная гимнастика «Вкусное варенье»</vt:lpstr>
      <vt:lpstr>Артикуляционная гимнастика «Чашечка»</vt:lpstr>
      <vt:lpstr>Артикуляционная гимнастика «Футбол»</vt:lpstr>
      <vt:lpstr>Дыхательная гимнастика «Загони мяч в вотора»</vt:lpstr>
      <vt:lpstr>Дыхательная гимнастика «Сдуй снежок с ладошки»</vt:lpstr>
      <vt:lpstr>Дыхательная гимнастика</vt:lpstr>
      <vt:lpstr>Развитие мелкой моторики</vt:lpstr>
      <vt:lpstr>Рекомендации</vt:lpstr>
      <vt:lpstr>Рекомендации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</dc:creator>
  <cp:lastModifiedBy>User-15</cp:lastModifiedBy>
  <cp:revision>25</cp:revision>
  <dcterms:created xsi:type="dcterms:W3CDTF">2017-09-12T16:00:39Z</dcterms:created>
  <dcterms:modified xsi:type="dcterms:W3CDTF">2019-10-14T11:42:31Z</dcterms:modified>
</cp:coreProperties>
</file>