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71" r:id="rId6"/>
    <p:sldId id="264" r:id="rId7"/>
    <p:sldId id="272" r:id="rId8"/>
    <p:sldId id="260" r:id="rId9"/>
    <p:sldId id="273" r:id="rId10"/>
    <p:sldId id="274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248E07-DA58-4E6B-808F-325DF150CA0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u="sng" smtClean="0">
                <a:solidFill>
                  <a:schemeClr val="accent2">
                    <a:lumMod val="75000"/>
                  </a:schemeClr>
                </a:solidFill>
              </a:rPr>
              <a:t>Безопасность </a:t>
            </a:r>
            <a:r>
              <a:rPr lang="ru-RU" sz="4400" u="sng" smtClean="0">
                <a:solidFill>
                  <a:schemeClr val="accent2">
                    <a:lumMod val="75000"/>
                  </a:schemeClr>
                </a:solidFill>
              </a:rPr>
              <a:t>детей зимой</a:t>
            </a:r>
            <a:endParaRPr lang="ru-RU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i55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19" y="1628800"/>
            <a:ext cx="4224345" cy="4048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5468018"/>
            <a:ext cx="7416824" cy="113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700"/>
              </a:spcBef>
              <a:buClr>
                <a:srgbClr val="C0504D"/>
              </a:buClr>
              <a:buSzPct val="60000"/>
            </a:pP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Старший воспитатель: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Хисамутдинова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 А.Х</a:t>
            </a:r>
            <a:r>
              <a:rPr lang="ru-RU" sz="2000" dirty="0">
                <a:solidFill>
                  <a:srgbClr val="FF0000"/>
                </a:solidFill>
                <a:latin typeface="Calibri"/>
              </a:rPr>
              <a:t>.</a:t>
            </a:r>
          </a:p>
          <a:p>
            <a:pPr lvl="0" algn="ctr">
              <a:spcBef>
                <a:spcPts val="700"/>
              </a:spcBef>
              <a:buClr>
                <a:srgbClr val="C0504D"/>
              </a:buClr>
              <a:buSzPct val="60000"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Ханты-Мансийск </a:t>
            </a:r>
          </a:p>
          <a:p>
            <a:pPr lvl="0" algn="ctr">
              <a:spcBef>
                <a:spcPts val="700"/>
              </a:spcBef>
              <a:buClr>
                <a:srgbClr val="C0504D"/>
              </a:buClr>
              <a:buSzPct val="60000"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20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65655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143932" cy="6108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малик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071546"/>
            <a:ext cx="5803013" cy="4873625"/>
          </a:xfrm>
        </p:spPr>
      </p:pic>
    </p:spTree>
    <p:extLst>
      <p:ext uri="{BB962C8B-B14F-4D97-AF65-F5344CB8AC3E}">
        <p14:creationId xmlns:p14="http://schemas.microsoft.com/office/powerpoint/2010/main" val="5792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mjatka_moroz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5725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май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5256584" cy="4824536"/>
          </a:xfrm>
          <a:prstGeom prst="rect">
            <a:avLst/>
          </a:prstGeom>
        </p:spPr>
      </p:pic>
      <p:pic>
        <p:nvPicPr>
          <p:cNvPr id="4" name="ворона" descr="826930_3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332656"/>
            <a:ext cx="8208912" cy="63201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9199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май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328592" cy="4896544"/>
          </a:xfrm>
          <a:prstGeom prst="rect">
            <a:avLst/>
          </a:prstGeom>
        </p:spPr>
      </p:pic>
      <p:pic>
        <p:nvPicPr>
          <p:cNvPr id="4" name="Мальч" descr="img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18687"/>
          <a:stretch>
            <a:fillRect/>
          </a:stretch>
        </p:blipFill>
        <p:spPr>
          <a:xfrm>
            <a:off x="143508" y="35565"/>
            <a:ext cx="8712968" cy="6912758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583264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малик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590199" cy="3855392"/>
          </a:xfrm>
        </p:spPr>
      </p:pic>
      <p:pic>
        <p:nvPicPr>
          <p:cNvPr id="5" name="зима" descr="img2.jpg"/>
          <p:cNvPicPr>
            <a:picLocks noChangeAspect="1"/>
          </p:cNvPicPr>
          <p:nvPr/>
        </p:nvPicPr>
        <p:blipFill>
          <a:blip r:embed="rId3"/>
          <a:srcRect t="18750"/>
          <a:stretch>
            <a:fillRect/>
          </a:stretch>
        </p:blipFill>
        <p:spPr>
          <a:xfrm>
            <a:off x="467544" y="-130975"/>
            <a:ext cx="8496944" cy="697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3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548680"/>
            <a:ext cx="6502400" cy="5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2808312" cy="2808312"/>
          </a:xfrm>
          <a:prstGeom prst="rect">
            <a:avLst/>
          </a:prstGeom>
        </p:spPr>
      </p:pic>
      <p:pic>
        <p:nvPicPr>
          <p:cNvPr id="4" name="1 картинка" descr="jvia3l6qhjg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1560" y="188640"/>
            <a:ext cx="3566200" cy="378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ixi-dlya-detej-bezopasnost-na-ldu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420888"/>
            <a:ext cx="3240360" cy="379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26499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460</TotalTime>
  <Words>15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Безопасность детей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41</cp:revision>
  <dcterms:created xsi:type="dcterms:W3CDTF">2018-12-02T16:05:33Z</dcterms:created>
  <dcterms:modified xsi:type="dcterms:W3CDTF">2020-12-17T18:50:16Z</dcterms:modified>
</cp:coreProperties>
</file>