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7" r:id="rId3"/>
    <p:sldId id="256" r:id="rId4"/>
    <p:sldId id="266" r:id="rId5"/>
    <p:sldId id="265" r:id="rId6"/>
    <p:sldId id="268" r:id="rId7"/>
    <p:sldId id="270" r:id="rId8"/>
    <p:sldId id="264" r:id="rId9"/>
    <p:sldId id="274" r:id="rId10"/>
    <p:sldId id="275" r:id="rId11"/>
    <p:sldId id="276" r:id="rId12"/>
    <p:sldId id="277" r:id="rId13"/>
    <p:sldId id="258" r:id="rId14"/>
    <p:sldId id="272" r:id="rId15"/>
    <p:sldId id="257" r:id="rId16"/>
    <p:sldId id="269" r:id="rId17"/>
    <p:sldId id="271" r:id="rId18"/>
    <p:sldId id="278" r:id="rId19"/>
    <p:sldId id="273" r:id="rId20"/>
    <p:sldId id="26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5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3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4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5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4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3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49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4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5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BC7D5-2B3F-4C27-9FC5-DAA0F49D2764}" type="datetimeFigureOut">
              <a:rPr lang="ru-RU" smtClean="0"/>
              <a:pPr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5BA3-53E5-4AAE-A928-97BE9C0E53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52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aa/df/d6/aadfd6c7b053e97319c9be04b33cc965--public-domain-book-cov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46" y="0"/>
            <a:ext cx="4716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pinimg.com/736x/aa/df/d6/aadfd6c7b053e97319c9be04b33cc965--public-domain-book-cov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77" y="0"/>
            <a:ext cx="4716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3515" y="2062817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Путешествие  в мир детства</a:t>
            </a:r>
            <a:endParaRPr lang="ru-RU" sz="2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4058" y="5074920"/>
            <a:ext cx="2423160" cy="59436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Ханты – Мансийск 2020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875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8132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78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Documents\ViberDownloads\0-02-05-925060f87c315839b421ef9cb592cc606a4fb5b9fd363848928545a1bbb8b66b_8d632b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1920132"/>
            <a:ext cx="7574279" cy="437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762000"/>
            <a:ext cx="383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«Игра дело серьезное»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8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90" y="450658"/>
            <a:ext cx="3444990" cy="61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067" y="396240"/>
            <a:ext cx="3475577" cy="61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8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ья\Documents\ViberDownloads\0-02-05-c0e44f6eea53fae5baab8d47dffbf93946b498bddbd63d53a8bc0a95c0358ed0_72107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81343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88" y="868571"/>
            <a:ext cx="2995891" cy="486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691640"/>
            <a:ext cx="3320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Прогулка с воспитателем.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вам,  не за ручку с мамой.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нам нужен друг.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\Documents\ViberDownloads\0-02-05-b3bf3f179cd7aa513a0b64458959301a00ae2f6b03eaba3c029437551aab5c63_c0888e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365760"/>
            <a:ext cx="40671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Documents\ViberDownloads\0-02-05-15fe3ef4e77d358332fdc7b9402fc6cadb0767fea45064480f320ccf7e1d6ed9_6b8870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1" y="3169921"/>
            <a:ext cx="4040058" cy="25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ья\Documents\ViberDownloads\0-02-05-8e4f3514747bf9657a94d15424a97c356bf10d76e49b0f3d380e440fc8e2969c_161350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17" y="3169921"/>
            <a:ext cx="3660458" cy="25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0194" y="1552694"/>
            <a:ext cx="4697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Гуляем в любую погоду.</a:t>
            </a:r>
          </a:p>
          <a:p>
            <a:pPr algn="ctr"/>
            <a:r>
              <a:rPr lang="ru-RU" sz="2000" b="1" dirty="0"/>
              <a:t> </a:t>
            </a:r>
            <a:r>
              <a:rPr lang="ru-RU" sz="2000" b="1" dirty="0" smtClean="0"/>
              <a:t>Веранда  нужна нам не только для игр. </a:t>
            </a:r>
          </a:p>
          <a:p>
            <a:pPr algn="ctr"/>
            <a:r>
              <a:rPr lang="ru-RU" sz="2000" b="1" dirty="0" smtClean="0"/>
              <a:t>Еще можно и поспать на солнышке.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299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8132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518160"/>
            <a:ext cx="255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прогулки  - обед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8132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65120" y="609600"/>
            <a:ext cx="437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«Дневной сон – святое время»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5" y="487679"/>
            <a:ext cx="4099885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48987" y="2346960"/>
            <a:ext cx="3362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«Еще немного поиграем ,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подождем мамочку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папуля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придет…»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120" y="731520"/>
            <a:ext cx="710585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У нас еще много дел, много открытий и много – много  всего …»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об этом мы расскажем вам в следующий раз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150977"/>
            <a:ext cx="704839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7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etsad17neznaika.ru/wp-content/uploads/2020/08/Pchel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63" y="259079"/>
            <a:ext cx="5821641" cy="300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etsad17neznaika.ru/wp-content/uploads/2016/10/image2KQ1RLI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4046537"/>
            <a:ext cx="1476375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5729920" y="4046537"/>
            <a:ext cx="1554799" cy="2047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1360" y="3718560"/>
            <a:ext cx="22202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Воспитатели группы </a:t>
            </a:r>
          </a:p>
          <a:p>
            <a:endParaRPr lang="ru-RU" dirty="0"/>
          </a:p>
          <a:p>
            <a:r>
              <a:rPr lang="ru-RU" dirty="0" smtClean="0"/>
              <a:t>Валенцова Наталья </a:t>
            </a:r>
          </a:p>
          <a:p>
            <a:r>
              <a:rPr lang="ru-RU" dirty="0" smtClean="0"/>
              <a:t>Геннадьевна</a:t>
            </a:r>
          </a:p>
          <a:p>
            <a:endParaRPr lang="ru-RU" dirty="0"/>
          </a:p>
          <a:p>
            <a:r>
              <a:rPr lang="ru-RU" dirty="0" err="1" smtClean="0"/>
              <a:t>Кадурина</a:t>
            </a:r>
            <a:r>
              <a:rPr lang="ru-RU" dirty="0" smtClean="0"/>
              <a:t> Наталья </a:t>
            </a:r>
          </a:p>
          <a:p>
            <a:r>
              <a:rPr lang="ru-RU" dirty="0" smtClean="0"/>
              <a:t>Николаевна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0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4c/6c/b0/4c6cb0c4df30819cf1c03ec54008af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6" y="0"/>
            <a:ext cx="4591251" cy="682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" y="1748558"/>
            <a:ext cx="3718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spc="1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spc="10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2820" y="502920"/>
            <a:ext cx="6289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ребенка 3-4 лет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61" y="1600200"/>
            <a:ext cx="3160329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25" y="1600199"/>
            <a:ext cx="3174379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731520"/>
            <a:ext cx="6262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должен знать и уметь ребенок к 3 годам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i.mycdn.me/i?r=AyH4iRPQ2q0otWIFepML2LxRK18M2TnE9UQCRrVkVb7zj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" y="1193185"/>
            <a:ext cx="4252595" cy="543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.mycdn.me/i?r=AyH4iRPQ2q0otWIFepML2LxRkq0rHmCxeqRO0nnNaBx1LQ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3" y="1193185"/>
            <a:ext cx="3757398" cy="5431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3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mycdn.me/i?r=AyH4iRPQ2q0otWIFepML2LxRjoD4ug9iM5VHiUf6d_zjO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563880"/>
            <a:ext cx="3871595" cy="602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i.mycdn.me/i?r=AyH4iRPQ2q0otWIFepML2LxRaorvw9NWVLvBT9th54nWB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23" y="563880"/>
            <a:ext cx="3589526" cy="6091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20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822960"/>
            <a:ext cx="6143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день жизни малышей в группе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" y="1346181"/>
            <a:ext cx="4377524" cy="246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419600" y="3810000"/>
            <a:ext cx="4433252" cy="2957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2120" y="2194560"/>
            <a:ext cx="303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Утро начинается с зарядки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282" y="4755514"/>
            <a:ext cx="391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новыми свершениями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подкрепляемся вкусным завтраком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2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8132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6202680"/>
            <a:ext cx="238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В каше сила наша»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ья\Documents\ViberDownloads\0-02-05-e4f9eeea62c8aecb7ed6fcf53b56e9bb93d4deb0c9b658d27356932617edcd2c_6bfbcc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" y="1920132"/>
            <a:ext cx="7025640" cy="429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2640" y="866894"/>
            <a:ext cx="457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«Начинаем приобщаться к освоению наук»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0293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43000"/>
            <a:ext cx="8132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5960" y="245685"/>
            <a:ext cx="5212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 « Учимся правильно держать карандаш </a:t>
            </a:r>
          </a:p>
          <a:p>
            <a:pPr algn="ctr"/>
            <a:r>
              <a:rPr lang="ru-RU" b="1" dirty="0"/>
              <a:t>и правильно располагать лист бумаги на </a:t>
            </a:r>
            <a:r>
              <a:rPr lang="ru-RU" b="1" dirty="0" smtClean="0"/>
              <a:t>столе»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877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172</Words>
  <Application>Microsoft Office PowerPoint</Application>
  <PresentationFormat>Экран (4:3)</PresentationFormat>
  <Paragraphs>50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Аствацатуров</dc:creator>
  <cp:lastModifiedBy>HP</cp:lastModifiedBy>
  <cp:revision>28</cp:revision>
  <dcterms:created xsi:type="dcterms:W3CDTF">2020-02-15T11:24:23Z</dcterms:created>
  <dcterms:modified xsi:type="dcterms:W3CDTF">2020-10-01T01:07:05Z</dcterms:modified>
</cp:coreProperties>
</file>