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sldIdLst>
    <p:sldId id="270" r:id="rId4"/>
    <p:sldId id="288" r:id="rId5"/>
    <p:sldId id="257" r:id="rId6"/>
    <p:sldId id="289" r:id="rId7"/>
    <p:sldId id="291" r:id="rId8"/>
    <p:sldId id="292" r:id="rId9"/>
    <p:sldId id="293" r:id="rId10"/>
    <p:sldId id="294" r:id="rId11"/>
    <p:sldId id="309" r:id="rId12"/>
    <p:sldId id="295" r:id="rId13"/>
    <p:sldId id="300" r:id="rId14"/>
    <p:sldId id="301" r:id="rId15"/>
    <p:sldId id="308" r:id="rId16"/>
    <p:sldId id="302" r:id="rId17"/>
    <p:sldId id="303" r:id="rId18"/>
    <p:sldId id="30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>
      <p:cViewPr>
        <p:scale>
          <a:sx n="68" d="100"/>
          <a:sy n="68" d="100"/>
        </p:scale>
        <p:origin x="-2316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7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3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12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9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1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9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07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7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78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84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6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87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31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70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41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33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0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76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94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40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38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1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36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93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60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75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3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73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9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7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7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2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895A-4315-41D5-802A-C597CCACCFF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31D3-DFAF-4D25-9A40-3BC901822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7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C895A-4315-41D5-802A-C597CCACCFF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331D3-DFAF-4D25-9A40-3BC901822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5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C895A-4315-41D5-802A-C597CCACCF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331D3-DFAF-4D25-9A40-3BC901822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2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9" t="-586" r="14577" b="586"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00439" y="1064526"/>
            <a:ext cx="8399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МБДОУ  Детский сад №17 «Незнайка»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0895" y="256032"/>
            <a:ext cx="5366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191" y="3063240"/>
            <a:ext cx="110294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Развитие кадетского движения в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ДОУ </a:t>
            </a:r>
          </a:p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Проект: </a:t>
            </a:r>
          </a:p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«Юные кадеты»</a:t>
            </a:r>
          </a:p>
        </p:txBody>
      </p:sp>
    </p:spTree>
    <p:extLst>
      <p:ext uri="{BB962C8B-B14F-4D97-AF65-F5344CB8AC3E}">
        <p14:creationId xmlns:p14="http://schemas.microsoft.com/office/powerpoint/2010/main" val="3339821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55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0191" y="781352"/>
            <a:ext cx="11175101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Ожидаемая практическая значимость предлагаемого проекта: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Популяризация идеи создания кадетской группы среди ДОУ города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Ханты-Мансийска;</a:t>
            </a:r>
            <a:endParaRPr lang="ru-RU" sz="24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Удовлетворенность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воспитанников и их родителей качеством образования в ДОУ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Повышение рейтинга ДОУ среди дошкольных организаций города</a:t>
            </a:r>
            <a:endParaRPr lang="ru-RU" sz="24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Улучшение качества созданных в ДОУ условий за счет оснащенности материально-технической базы и учебно-методической базы (приобретение галстуков, значков, оснащение центров наглядной агитацией, наличие современных дидактических материалов, методических разработок);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Повышение компетентности и мотивации педагогического коллектива, активное участие педагогов в городских методических объединениях по обмену опыта, разработка планов индивидуального профессионального развития;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Здоровый образ жизни воспитанников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ДОУ</a:t>
            </a:r>
            <a:endParaRPr lang="ru-RU" sz="24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89312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" y="9626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7621" y="9626"/>
            <a:ext cx="96457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Работа </a:t>
            </a:r>
            <a:r>
              <a:rPr lang="ru-RU" sz="2000" b="1" dirty="0"/>
              <a:t>по реализации проекта осуществляется по направлениям:</a:t>
            </a:r>
            <a:endParaRPr lang="ru-RU" sz="2000" dirty="0"/>
          </a:p>
          <a:p>
            <a:r>
              <a:rPr lang="ru-RU" sz="2000" b="1" dirty="0"/>
              <a:t>Работа с воспитанниками</a:t>
            </a:r>
            <a:r>
              <a:rPr lang="ru-RU" sz="2000" dirty="0"/>
              <a:t>: </a:t>
            </a:r>
            <a:endParaRPr lang="ru-RU" sz="2000" dirty="0" smtClean="0"/>
          </a:p>
          <a:p>
            <a:r>
              <a:rPr lang="ru-RU" sz="2000" dirty="0" smtClean="0"/>
              <a:t>Основные </a:t>
            </a:r>
            <a:r>
              <a:rPr lang="ru-RU" sz="2000" dirty="0"/>
              <a:t>разделы:</a:t>
            </a:r>
          </a:p>
          <a:p>
            <a:r>
              <a:rPr lang="ru-RU" sz="2000" dirty="0"/>
              <a:t>1. Памятные даты российского календаря.</a:t>
            </a:r>
          </a:p>
          <a:p>
            <a:r>
              <a:rPr lang="ru-RU" sz="2000" dirty="0"/>
              <a:t>2.Основы этики.</a:t>
            </a:r>
          </a:p>
          <a:p>
            <a:r>
              <a:rPr lang="ru-RU" sz="2000" dirty="0"/>
              <a:t>3. Моя Родина – Россия.</a:t>
            </a:r>
          </a:p>
          <a:p>
            <a:r>
              <a:rPr lang="ru-RU" sz="2000" dirty="0"/>
              <a:t>4. Мой любимый г. Ханты-Мансийск.</a:t>
            </a:r>
          </a:p>
          <a:p>
            <a:r>
              <a:rPr lang="ru-RU" sz="2000" dirty="0"/>
              <a:t>5. Есть такая профессия – Родину защищать.</a:t>
            </a:r>
          </a:p>
          <a:p>
            <a:r>
              <a:rPr lang="ru-RU" sz="2000" dirty="0"/>
              <a:t>6. Государственная символика.</a:t>
            </a:r>
          </a:p>
          <a:p>
            <a:r>
              <a:rPr lang="ru-RU" sz="2000" dirty="0"/>
              <a:t>7. Знакомство с семьей, ее историей, родственниками, семейными традициями, составление родословной.</a:t>
            </a:r>
          </a:p>
          <a:p>
            <a:r>
              <a:rPr lang="ru-RU" sz="2000" b="1" dirty="0"/>
              <a:t>Особенностью образовательного процесса «Юных кадетов» являются: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ежедневное </a:t>
            </a:r>
            <a:r>
              <a:rPr lang="ru-RU" sz="2000" dirty="0"/>
              <a:t>утреннее построение</a:t>
            </a:r>
            <a:r>
              <a:rPr lang="ru-RU" sz="20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 err="1" smtClean="0"/>
              <a:t>Волонтерство</a:t>
            </a:r>
            <a:r>
              <a:rPr lang="ru-RU" sz="2000" dirty="0" smtClean="0"/>
              <a:t> в ДОУ;</a:t>
            </a:r>
            <a:endParaRPr lang="ru-RU" sz="2000" dirty="0"/>
          </a:p>
          <a:p>
            <a:r>
              <a:rPr lang="ru-RU" sz="2000" dirty="0"/>
              <a:t>- специализированные сюжетно-ролевые игры;</a:t>
            </a:r>
          </a:p>
          <a:p>
            <a:r>
              <a:rPr lang="ru-RU" sz="2000" dirty="0"/>
              <a:t>- экскурсии по памятным местам и музеям г. Ханты-Мансийска</a:t>
            </a:r>
          </a:p>
          <a:p>
            <a:r>
              <a:rPr lang="ru-RU" sz="2000" dirty="0"/>
              <a:t>- совместные праздники, способствующие развитию патриотических чувств: «День рождения округа», «День конституции», «День рождения детского сада, «День защитников отечества», «День Победы», «День защиты детей» и др.</a:t>
            </a:r>
          </a:p>
        </p:txBody>
      </p:sp>
    </p:spTree>
    <p:extLst>
      <p:ext uri="{BB962C8B-B14F-4D97-AF65-F5344CB8AC3E}">
        <p14:creationId xmlns:p14="http://schemas.microsoft.com/office/powerpoint/2010/main" val="4854002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" y="9626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7621" y="9626"/>
            <a:ext cx="96457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Работа </a:t>
            </a:r>
            <a:r>
              <a:rPr lang="ru-RU" sz="2400" b="1" dirty="0"/>
              <a:t>с родителями</a:t>
            </a:r>
            <a:r>
              <a:rPr lang="ru-RU" sz="2400" b="1" dirty="0" smtClean="0"/>
              <a:t>:</a:t>
            </a:r>
          </a:p>
          <a:p>
            <a:endParaRPr lang="ru-RU" sz="2400" b="1" dirty="0"/>
          </a:p>
          <a:p>
            <a:r>
              <a:rPr lang="ru-RU" sz="2400" dirty="0" smtClean="0"/>
              <a:t>– </a:t>
            </a:r>
            <a:r>
              <a:rPr lang="ru-RU" sz="2400" dirty="0"/>
              <a:t>мини-клуб </a:t>
            </a:r>
            <a:r>
              <a:rPr lang="ru-RU" sz="2400" dirty="0" smtClean="0"/>
              <a:t> </a:t>
            </a:r>
            <a:r>
              <a:rPr lang="ru-RU" sz="2400" dirty="0"/>
              <a:t>«Отцы и </a:t>
            </a:r>
            <a:r>
              <a:rPr lang="ru-RU" sz="2400" dirty="0" smtClean="0"/>
              <a:t>дети»;</a:t>
            </a:r>
            <a:endParaRPr lang="ru-RU" sz="2400" dirty="0"/>
          </a:p>
          <a:p>
            <a:r>
              <a:rPr lang="ru-RU" sz="2400" dirty="0"/>
              <a:t>– музыкально-литературная </a:t>
            </a:r>
            <a:r>
              <a:rPr lang="ru-RU" sz="2400" dirty="0" smtClean="0"/>
              <a:t>гостиная;</a:t>
            </a:r>
            <a:endParaRPr lang="ru-RU" sz="2400" dirty="0"/>
          </a:p>
          <a:p>
            <a:r>
              <a:rPr lang="ru-RU" sz="2400" dirty="0"/>
              <a:t>– родительские конференции «Нравственно-патриотическое воспитание дошкольников»; «Игра – ребенок – ДОУ».</a:t>
            </a:r>
          </a:p>
          <a:p>
            <a:r>
              <a:rPr lang="ru-RU" sz="2400" dirty="0"/>
              <a:t>– социальные акции «Не рубите елочку», «Письмо солдату», «Посади дерево Победы», «Помоги тем, кому трудно»;</a:t>
            </a:r>
          </a:p>
          <a:p>
            <a:r>
              <a:rPr lang="ru-RU" sz="2400" dirty="0"/>
              <a:t>– творческие мастерские; мастер-классы;</a:t>
            </a:r>
          </a:p>
          <a:p>
            <a:r>
              <a:rPr lang="ru-RU" sz="2400" dirty="0"/>
              <a:t>– интерактивные площадки;</a:t>
            </a:r>
          </a:p>
          <a:p>
            <a:r>
              <a:rPr lang="ru-RU" sz="2400" dirty="0"/>
              <a:t>– </a:t>
            </a:r>
            <a:r>
              <a:rPr lang="ru-RU" sz="2400" dirty="0" err="1"/>
              <a:t>квест</a:t>
            </a:r>
            <a:r>
              <a:rPr lang="ru-RU" sz="2400" dirty="0"/>
              <a:t>-игры;</a:t>
            </a:r>
          </a:p>
          <a:p>
            <a:r>
              <a:rPr lang="ru-RU" sz="2400" dirty="0"/>
              <a:t>– интернет – общение;</a:t>
            </a:r>
          </a:p>
          <a:p>
            <a:r>
              <a:rPr lang="ru-RU" sz="2400" dirty="0" smtClean="0"/>
              <a:t>– </a:t>
            </a:r>
            <a:r>
              <a:rPr lang="ru-RU" sz="2400" dirty="0"/>
              <a:t>творческие конкурсы;</a:t>
            </a:r>
          </a:p>
          <a:p>
            <a:r>
              <a:rPr lang="ru-RU" sz="2400" dirty="0"/>
              <a:t>– всероссийские проекты «Стена памяти», «Бессмертный полк».</a:t>
            </a:r>
          </a:p>
        </p:txBody>
      </p:sp>
    </p:spTree>
    <p:extLst>
      <p:ext uri="{BB962C8B-B14F-4D97-AF65-F5344CB8AC3E}">
        <p14:creationId xmlns:p14="http://schemas.microsoft.com/office/powerpoint/2010/main" val="5586196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" y="9626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7621" y="9626"/>
            <a:ext cx="96457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prstClr val="black"/>
              </a:solidFill>
            </a:endParaRP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endParaRPr lang="ru-RU" sz="2400" b="1" dirty="0">
              <a:solidFill>
                <a:prstClr val="black"/>
              </a:solidFill>
            </a:endParaRP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b="1" smtClean="0">
                <a:solidFill>
                  <a:prstClr val="black"/>
                </a:solidFill>
              </a:rPr>
              <a:t>Работа </a:t>
            </a:r>
            <a:r>
              <a:rPr lang="ru-RU" sz="2400" b="1" dirty="0">
                <a:solidFill>
                  <a:prstClr val="black"/>
                </a:solidFill>
              </a:rPr>
              <a:t>с педагогами: </a:t>
            </a:r>
            <a:r>
              <a:rPr lang="ru-RU" sz="2400" dirty="0">
                <a:solidFill>
                  <a:prstClr val="black"/>
                </a:solidFill>
              </a:rPr>
              <a:t>совершенствование методической работы ДОУ, повышение профессионального уровня педагогов, выступление на городских методических объединениях городского и регионального уровня.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Работа с социумом</a:t>
            </a:r>
            <a:r>
              <a:rPr lang="ru-RU" sz="2400" dirty="0">
                <a:solidFill>
                  <a:prstClr val="black"/>
                </a:solidFill>
              </a:rPr>
              <a:t>: привлечение учредителя, тесное сотрудничество с МБОУ СОШ №</a:t>
            </a:r>
            <a:r>
              <a:rPr lang="ru-RU" sz="2400" dirty="0" smtClean="0">
                <a:solidFill>
                  <a:prstClr val="black"/>
                </a:solidFill>
              </a:rPr>
              <a:t>8.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263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" y="9626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7621" y="9626"/>
            <a:ext cx="96457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9700"/>
            <a:ext cx="10937875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250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7621" y="9626"/>
            <a:ext cx="96457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65" y="2431937"/>
            <a:ext cx="3560762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20473" y="930585"/>
            <a:ext cx="5696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ЭМБЛЕМА</a:t>
            </a:r>
          </a:p>
        </p:txBody>
      </p:sp>
    </p:spTree>
    <p:extLst>
      <p:ext uri="{BB962C8B-B14F-4D97-AF65-F5344CB8AC3E}">
        <p14:creationId xmlns:p14="http://schemas.microsoft.com/office/powerpoint/2010/main" val="178056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7621" y="9626"/>
            <a:ext cx="96457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020473" y="930585"/>
            <a:ext cx="5696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0651" y="1772156"/>
            <a:ext cx="10956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Праздник всех кадетов: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праздником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кадетов является 17 февраля, когда в 1732 году начались занятия в школе, впервые именованной «Кадетский корпус», который был учрежден приказом императрицы Анны Иоанновны в 1731 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933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9" t="-586" r="14577" b="586"/>
          <a:stretch/>
        </p:blipFill>
        <p:spPr>
          <a:xfrm flipH="1" flipV="1">
            <a:off x="0" y="154745"/>
            <a:ext cx="12192000" cy="67032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7296" y="1064526"/>
            <a:ext cx="110608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	</a:t>
            </a:r>
          </a:p>
          <a:p>
            <a:endParaRPr lang="ru-RU" sz="2800" b="1" dirty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Историческое значение каждого русского человека измеряется его заслугами Родине, его человеческое достоинство – силой его патриотизма.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(Н.Г.Чернышевский)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0895" y="256032"/>
            <a:ext cx="5366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14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55"/>
            <a:ext cx="12191999" cy="6858000"/>
          </a:xfrm>
          <a:prstGeom prst="rect">
            <a:avLst/>
          </a:prstGeom>
        </p:spPr>
      </p:pic>
      <p:pic>
        <p:nvPicPr>
          <p:cNvPr id="4" name="Рисунок 1" descr="&amp;Acy;. &amp;Ocy;&amp;vcy;&amp;scy;&amp;ocy;&amp;vcy;. &amp;Pcy;&amp;ocy;&amp;rcy;&amp;tcy;&amp;rcy;&amp;iecy;&amp;tcy; &amp;Pcy;&amp;iecy;&amp;tcy;&amp;rcy;&amp;acy; I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368044"/>
            <a:ext cx="4124137" cy="5451500"/>
          </a:xfrm>
          <a:prstGeom prst="ellipse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69796" y="831636"/>
            <a:ext cx="7342495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кадетства уходит корнями в средневековую Францию, где дети знатных родов проходили военное обучение в специальных классах при воинских частях. </a:t>
            </a:r>
            <a:endParaRPr lang="ru-RU" alt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истоки кадетских школ появились еще во времена Петра</a:t>
            </a:r>
            <a:r>
              <a:rPr lang="en-US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кадетские корпуса поначалу были задуманы, не как специфические военные школы, а как учебные заведения для подготовки высококультурных граждан, пригодных к служению на всех поприщах государственной и общественной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2640161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55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41261" y="593984"/>
            <a:ext cx="5211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</a:rPr>
              <a:t>Идея проекта: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6" y="1828800"/>
            <a:ext cx="11838648" cy="31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4951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55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2301" y="461246"/>
            <a:ext cx="119896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– </a:t>
            </a:r>
            <a:r>
              <a:rPr lang="ru-RU" sz="3200" dirty="0" smtClean="0"/>
              <a:t>Формирование нравственно патриотических чувств у дошкольников с кадетским компонентом – </a:t>
            </a:r>
            <a:r>
              <a:rPr lang="ru-RU" sz="3200" dirty="0"/>
              <a:t>это </a:t>
            </a:r>
            <a:r>
              <a:rPr lang="ru-RU" sz="3200" b="1" dirty="0" smtClean="0"/>
              <a:t>фундамент</a:t>
            </a:r>
          </a:p>
          <a:p>
            <a:r>
              <a:rPr lang="ru-RU" sz="3200" dirty="0" smtClean="0"/>
              <a:t>Создание </a:t>
            </a:r>
            <a:r>
              <a:rPr lang="ru-RU" sz="3200" dirty="0"/>
              <a:t>кадетской группы обеспечит формирование такого </a:t>
            </a:r>
            <a:r>
              <a:rPr lang="ru-RU" sz="3200" b="1" dirty="0"/>
              <a:t>«фундамента».</a:t>
            </a:r>
          </a:p>
        </p:txBody>
      </p:sp>
    </p:spTree>
    <p:extLst>
      <p:ext uri="{BB962C8B-B14F-4D97-AF65-F5344CB8AC3E}">
        <p14:creationId xmlns:p14="http://schemas.microsoft.com/office/powerpoint/2010/main" val="1296139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55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2301" y="461246"/>
            <a:ext cx="119896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Новизна проекта:</a:t>
            </a:r>
          </a:p>
          <a:p>
            <a:r>
              <a:rPr lang="ru-RU" sz="2800" dirty="0"/>
              <a:t>- создание   Кадетской группы на базе МБДОУ «Детский сад № 17 «Незнайка» одной из первых среди дошкольных образовательных организаций города Ханты-Мансийска</a:t>
            </a:r>
          </a:p>
          <a:p>
            <a:r>
              <a:rPr lang="ru-RU" sz="2800" dirty="0"/>
              <a:t>- включение воспитанников кадетской группы во все виды и формы работы ДОУ. </a:t>
            </a:r>
          </a:p>
          <a:p>
            <a:r>
              <a:rPr lang="ru-RU" sz="2800" dirty="0"/>
              <a:t>Интеграция образовательной деятельности по гражданско-патриотическому воспитанию  дошкольников кадетской группы в Образовательную программу включена не только в непосредственно-образовательную деятельность, а в разные виды детской деятельности в соответствии с ФГОС ДО. Реализации дополнительных образовательных программ по физическому развитию «Дзюдо», «Шахматы», художественному творчеству «Мастера бисера», «Волшебные ручки» 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51569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55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10910" y="781352"/>
            <a:ext cx="10584382" cy="458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                     Цель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проекта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Повышение качества образовательного процесса путем создания благоприятных условий для гармоничного всестороннего развития ребенка, высоких нравственных качеств, психологической устойчивости.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Реализовать план проекта «Юные кадеты» на базе подготовительной к школе группы;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Создать условия для успешной реализации проекта, через оснащение предметно-развивающей среды и методического сопровождения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533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455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0191" y="781352"/>
            <a:ext cx="11175101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создать консультационное сопровождение для родителей воспитанников кадетской группы по нравственно-патриотическому воспитанию;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воспитать высокие качества гражданской ответственности и патриотизма, сознание общественного  и воинского долга, интереса к военной  службе и военной профессии, любви к Отечеству и готовность к его защите;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воспитывать и обучить дошкольников разнообразными формами и методами организации образовательной деятельности, обеспечивающих формирование у воспитанников высоких моральных, психологических и воинских качеств, развивать умственные способности к активной деятельности, выработать навыки самостоятельной работы и умения применять полученные навыки на практике;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подготовка дошкольников физически крепкими, выносливыми, дисциплинированными.</a:t>
            </a:r>
          </a:p>
        </p:txBody>
      </p:sp>
    </p:spTree>
    <p:extLst>
      <p:ext uri="{BB962C8B-B14F-4D97-AF65-F5344CB8AC3E}">
        <p14:creationId xmlns:p14="http://schemas.microsoft.com/office/powerpoint/2010/main" val="1345467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" y="9626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6240" y="1666959"/>
            <a:ext cx="9767085" cy="495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600"/>
              </a:spcAft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нравственно-патриотические качества:  воспитание храбрости, мужества, стремления защищать свою Родину;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 уважение к защитникам Отечества на основе ярких впечатлений, конкретных исторических фактов, доступных детям и вызывающих у них эмоциональные переживания;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Физически развивать воспитанников, формировать навыки  дисциплины, самоорганизации и умения действовать в сложных и экстремальных ситуациях.  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возможность каждому кадету проявить свои индивидуальные способности и воспитывать стремление к объединению усилий во имя достижения общей цели. 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4984" y="623087"/>
            <a:ext cx="8318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i="1" u="sng" dirty="0">
                <a:solidFill>
                  <a:srgbClr val="002060"/>
                </a:solidFill>
                <a:latin typeface="Times New Roman" pitchFamily="18" charset="0"/>
              </a:rPr>
              <a:t>Задачи  проекта  «Юные  кадеты».</a:t>
            </a:r>
            <a:r>
              <a:rPr lang="ru-RU" altLang="ru-RU" sz="4000" b="1" u="sng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09284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790</Words>
  <Application>Microsoft Office PowerPoint</Application>
  <PresentationFormat>Произвольный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4_Тема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98</cp:revision>
  <dcterms:created xsi:type="dcterms:W3CDTF">2016-11-23T08:28:26Z</dcterms:created>
  <dcterms:modified xsi:type="dcterms:W3CDTF">2020-10-08T09:58:20Z</dcterms:modified>
</cp:coreProperties>
</file>