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60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144FAA-4229-4BCB-9184-38C6004CB73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6308CF-3A17-4053-9AE5-07D757554B7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367" y="400475"/>
            <a:ext cx="77048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ГОРОДСКОЙ ОКРУГ ГОРОД ХАНТЫ-МАНСИЙСК</a:t>
            </a: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«ДЕТСКИЙ САД №17 «НЕЗНАЙКА</a:t>
            </a:r>
          </a:p>
          <a:p>
            <a:pPr algn="ctr"/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29" y="119828"/>
            <a:ext cx="485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4724" y="2277816"/>
            <a:ext cx="576064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Родительское собрание</a:t>
            </a:r>
            <a:endParaRPr lang="ru-RU" sz="2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в подготовительной группе </a:t>
            </a:r>
            <a:endParaRPr lang="ru-RU" sz="2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№ 13 «</a:t>
            </a: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Любознайки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750"/>
              </a:spcBef>
              <a:spcAft>
                <a:spcPts val="225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«Год до школы»</a:t>
            </a:r>
            <a:endParaRPr lang="ru-RU" sz="2400" b="1" dirty="0">
              <a:solidFill>
                <a:srgbClr val="7030A0"/>
              </a:solidFill>
              <a:effectLst/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6946" y="6165304"/>
            <a:ext cx="4680520" cy="5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err="1">
                <a:latin typeface="Times New Roman"/>
                <a:ea typeface="Times New Roman"/>
              </a:rPr>
              <a:t>г.Ханты-Мансийск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lnSpc>
                <a:spcPts val="144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1400" dirty="0">
                <a:latin typeface="Times New Roman"/>
              </a:rPr>
              <a:t>2020</a:t>
            </a:r>
            <a:endParaRPr lang="ru-RU" sz="1400" b="1" dirty="0">
              <a:effectLst/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879" y="39330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группы: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Шушунова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854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1"/>
            <a:ext cx="705678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Режим дня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подготовительная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школе группа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13 «</a:t>
            </a:r>
            <a:r>
              <a:rPr lang="ru-RU" sz="1400" b="1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Любознайки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(от 6 до 7 лет)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Холодный период</a:t>
            </a:r>
            <a:endParaRPr lang="ru-RU" sz="1400" dirty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16939"/>
              </p:ext>
            </p:extLst>
          </p:nvPr>
        </p:nvGraphicFramePr>
        <p:xfrm>
          <a:off x="2051720" y="1252202"/>
          <a:ext cx="4608513" cy="5442329"/>
        </p:xfrm>
        <a:graphic>
          <a:graphicData uri="http://schemas.openxmlformats.org/drawingml/2006/table">
            <a:tbl>
              <a:tblPr firstRow="1" firstCol="1" bandRow="1"/>
              <a:tblGrid>
                <a:gridCol w="315755"/>
                <a:gridCol w="2904147"/>
                <a:gridCol w="1388611"/>
              </a:tblGrid>
              <a:tr h="34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п\н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Режимные моменты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Приём, осмотр детей, игровая, 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организованная деятельность детей в центрах активности  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7.00 – 8.10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утренней гимнастике.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Утренняя гимнастика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8.20 – 8.28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завтраку.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8.35 – 8.55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образовательной деятельности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8.50 – 9.00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Организованная образовательная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9.00 – 9.30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Организованная образовательная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9.40-10.10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Второй завтрак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10.10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Организованная образовательная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10.20-10.50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прогулке. Прогулка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11.00-12.20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Возвращение с прогулки,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Гигиенические процедуры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12.20-12.30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обеду. Обед.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12.30-12.50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Подготовка ко сну.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Дневной сон.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12.5 0 – 15.00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Подъём детей,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пробуждающая гимнастика после сна.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15.00-15.20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Полдник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15.20 – 15.30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Организованная образовательная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15.35- 16.15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прогулке.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Прогулка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16.15-17.20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Подготовка к ужину.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Ужин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17.20- 17.35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 дня.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Организованная детская деятельность.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Уход домой.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17.35 – 19.00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6" marR="38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717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2048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32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нормативно-правовые документы, регламентирующими деятельность ДОУ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едеральный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 «Об образовании в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организации и осуществления образовательной деятельности  по   основным     общеобразовательным        программам     -  образовательным   программам      дошкольного     образования    (утв.  приказом     Министерства  образования и науки РФ от 30 августа 2013 г. N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1014).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     государственный        образовательный        стандарт     дошкольного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СанПиН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2.4.1.3049-13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требования  к  устройству,   содержанию   и   организации   режима   работы   в   дошкольных  организациях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Устав ДОУ.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Перспективные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и   календарные 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конвекция о правах ребенка.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          Обучение в детском саду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по программе «От рождения до школы» Н. Е.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М. А. Васильевой, Т.С. Комаровой. </a:t>
            </a:r>
          </a:p>
        </p:txBody>
      </p:sp>
    </p:spTree>
    <p:extLst>
      <p:ext uri="{BB962C8B-B14F-4D97-AF65-F5344CB8AC3E}">
        <p14:creationId xmlns:p14="http://schemas.microsoft.com/office/powerpoint/2010/main" val="3049287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436" y="620688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  </a:t>
            </a:r>
            <a:r>
              <a:rPr lang="ru-RU" b="1" dirty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рограммы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охватывает пять образовательных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областей: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развитие», 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развитие», 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развитие», 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 - эстетическое развитие», 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17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7968"/>
            <a:ext cx="776783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9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167419" cy="63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53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7" y="404664"/>
            <a:ext cx="87649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53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4" y="620688"/>
            <a:ext cx="755736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399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4" y="476672"/>
            <a:ext cx="65089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399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3326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1620" y="240323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Организация образовательной деятельности 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в подготовительной к школе группе №13 «</a:t>
            </a:r>
            <a:r>
              <a:rPr lang="ru-RU" b="1" dirty="0" err="1">
                <a:solidFill>
                  <a:srgbClr val="7030A0"/>
                </a:solidFill>
              </a:rPr>
              <a:t>Любознайки</a:t>
            </a:r>
            <a:r>
              <a:rPr lang="ru-RU" b="1" dirty="0"/>
              <a:t>»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06956"/>
              </p:ext>
            </p:extLst>
          </p:nvPr>
        </p:nvGraphicFramePr>
        <p:xfrm>
          <a:off x="755576" y="980728"/>
          <a:ext cx="7488832" cy="5451069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3630412"/>
                <a:gridCol w="2634284"/>
              </a:tblGrid>
              <a:tr h="269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Дни недели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Базовая образовательная деятельность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Бассейн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9.00-9.30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9.30-10.00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10.10-10.40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половина дня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16.30-17.00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3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 (экология)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9.00-9.30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(на улице)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11.20-11.50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(рисование)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половина дня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15.45-16.15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Шахматные АЗЫ 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доп. обр.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16.30.17.00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5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 (ФЭМП)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9.00-9.30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(обучение грамоте)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9.40-10.10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 зале)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10.50-11.20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Хореография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(муз.зал)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половина дня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17.10-17.40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5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Музыкальное развитие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9.00-9.30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(Лепка/аппликация)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9.40-10.10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 развитие (ОБЖ/Психолог)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10.30-11.00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 (Познавательно-исследовательская деятельность/Конструкт.деятельность)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15.45-16.15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Хореография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(муз.зал)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половина дня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17.30-18.00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Пятница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 (ФЭМП)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9.00-9.30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 зале)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10.50-11.20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(рисование)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половина дня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15.45-16.15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839" marR="5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717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279</TotalTime>
  <Words>417</Words>
  <Application>Microsoft Office PowerPoint</Application>
  <PresentationFormat>Экран (4:3)</PresentationFormat>
  <Paragraphs>174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интонационной выразительности речи.  Слова, начинающиеся  со звука Ц.</dc:title>
  <dc:creator>Gruppa#2</dc:creator>
  <cp:lastModifiedBy>User</cp:lastModifiedBy>
  <cp:revision>23</cp:revision>
  <dcterms:created xsi:type="dcterms:W3CDTF">2017-11-09T08:56:40Z</dcterms:created>
  <dcterms:modified xsi:type="dcterms:W3CDTF">2020-10-08T09:27:17Z</dcterms:modified>
</cp:coreProperties>
</file>