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3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0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7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3B3F-77B8-4DC1-862F-D1E7C0E181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5926-8488-4E92-9717-677C29430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эстетическое развитие "Все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лета"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37.userapi.com/H6CZLY9jhfHuVg3HiOjhHSNfr1SQ6PbpgL4mwQ/7x_SIHOhf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355"/>
            <a:ext cx="4283968" cy="53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1.userapi.com/NWcUi5lCuLlhmxNvJYnVL3fYaJ4X0RAgs76IPA/T9O7B3EFx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05356"/>
            <a:ext cx="4860032" cy="53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2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тема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Солнышка»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15.userapi.com/dQC6RCFHW3pepPoqZIUyV0NyU7Wqkht55mDUxA/xUjE676WU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" y="1196753"/>
            <a:ext cx="9122859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8.userapi.com/uApr5Sk1Fth1yTAI4GVtfFGhh-Q63zlvWltMjQ/tDBxSniOx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12"/>
            <a:ext cx="9144000" cy="30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развлечения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дарит нам лето?"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un9-22.userapi.com/85VdpNojBd9N-KKBdE_zii3pSKjev6piG6TaSA/4GkAryNPS4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44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3.userapi.com/jGouMPQxeUOqoexjDwERrj3IaazNlp4n0xQABA/3c8eLD5vL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79"/>
            <a:ext cx="9144000" cy="27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день  «До свидания лето, Здравствуй осень»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44.userapi.com/JRRoKUVzb_NKbogws7OA3be6gSvS3VlVuBB7Zg/NMVZUAag4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309"/>
            <a:ext cx="91440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7.userapi.com/3nKN6lk4g3aQc_vV5mmGdwc5yV_LyvzmSGZDHA/DP0SnSg9Sj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27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3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«Прощания с летом»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45.userapi.com/LG2y59tSskBnFFBt12S10M1IxExXKYQVLZYKfg/AQxXzUh5x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0.userapi.com/sD7ppeFwvXfcUdvEBmJdTVh3aZtPPhvHiDtgow/u8DZBtxFp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836711"/>
            <a:ext cx="3737719" cy="31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8.userapi.com/zJcLqAJWDKpIcfVtcq9OIJu6CF9zRY5n8oKbGw/QciCjQtlJ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51" y="836711"/>
            <a:ext cx="5340250" cy="32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90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Художественное эстетическое развитие "Все краски лета"</vt:lpstr>
      <vt:lpstr>Познавательное развитие тема  «В гостях у Солнышка» </vt:lpstr>
      <vt:lpstr>Познавательное развлечения  "Что дарит нам лето?" </vt:lpstr>
      <vt:lpstr>Тематический день  «До свидания лето, Здравствуй осень» </vt:lpstr>
      <vt:lpstr>Развлечение «Прощания с летом»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эстетическое развитие "Все краски лета"</dc:title>
  <dc:creator>DNS</dc:creator>
  <cp:lastModifiedBy>DNS</cp:lastModifiedBy>
  <cp:revision>5</cp:revision>
  <dcterms:created xsi:type="dcterms:W3CDTF">2020-08-28T02:54:16Z</dcterms:created>
  <dcterms:modified xsi:type="dcterms:W3CDTF">2020-08-28T05:15:46Z</dcterms:modified>
</cp:coreProperties>
</file>