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1800" dirty="0" smtClean="0"/>
              <a:t>ООД Музыкальное занятие: деток поздравляли с «Днём Защиты Детей» и с «Днём России», были соревнования, танцы, песни, разминки.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268761"/>
            <a:ext cx="3840426" cy="28803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61048"/>
            <a:ext cx="3803915" cy="28529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56792"/>
            <a:ext cx="3363838" cy="448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52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27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ООД Музыкальное занятие: деток поздравляли с «Днём Защиты Детей» и с «Днём России», были соревнования, танцы, песни, разминки.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ООД Музыкальное занятие: деток поздравляли с «Днём Защиты Детей» и с «Днём России», были соревнования, танцы, песни, разминки.</dc:title>
  <dc:creator>7 группа</dc:creator>
  <cp:lastModifiedBy>User</cp:lastModifiedBy>
  <cp:revision>1</cp:revision>
  <dcterms:created xsi:type="dcterms:W3CDTF">2020-06-11T07:12:16Z</dcterms:created>
  <dcterms:modified xsi:type="dcterms:W3CDTF">2020-06-11T07:18:29Z</dcterms:modified>
</cp:coreProperties>
</file>