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sldIdLst>
    <p:sldId id="257" r:id="rId5"/>
    <p:sldId id="261" r:id="rId6"/>
    <p:sldId id="260" r:id="rId7"/>
    <p:sldId id="264" r:id="rId8"/>
    <p:sldId id="267" r:id="rId9"/>
    <p:sldId id="263" r:id="rId10"/>
    <p:sldId id="269" r:id="rId11"/>
    <p:sldId id="262" r:id="rId12"/>
    <p:sldId id="268" r:id="rId13"/>
    <p:sldId id="270" r:id="rId14"/>
  </p:sldIdLst>
  <p:sldSz cx="12801600" cy="9601200" type="A3"/>
  <p:notesSz cx="6858000" cy="9144000"/>
  <p:defaultTextStyle>
    <a:defPPr>
      <a:defRPr lang="ru-RU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A9BA"/>
    <a:srgbClr val="A3699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644" y="-10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4D5B-B96A-487F-B884-801DEF30D83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C8F6-E300-47A4-8C09-04CA718B8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9540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4D5B-B96A-487F-B884-801DEF30D83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C8F6-E300-47A4-8C09-04CA718B8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820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19536" y="715645"/>
            <a:ext cx="2898695" cy="11390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23449" y="715645"/>
            <a:ext cx="8536067" cy="11390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4D5B-B96A-487F-B884-801DEF30D83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C8F6-E300-47A4-8C09-04CA718B8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6891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0110" y="2009141"/>
            <a:ext cx="10881360" cy="1351279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84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1280" y="3816033"/>
            <a:ext cx="9601200" cy="664527"/>
          </a:xfrm>
          <a:solidFill>
            <a:schemeClr val="lt1">
              <a:alpha val="74000"/>
            </a:schemeClr>
          </a:solidFill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31F36-1329-4C84-B256-27F8282F65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82A4C-2096-4D1B-8B41-DE77C3754F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159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8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44695-2776-473E-8F65-9294ECA6DF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1101D-B226-452A-BCCD-363126FB8A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343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BD6BC-440F-425B-8F29-92364DA8EC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BA879-3EE7-4547-8683-8C3324AEFE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341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89EA1-91AA-4A3D-9EA4-40A363AB57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94D3F-1142-428E-A5BC-0B4AFA87EC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90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CA317-06E7-4485-9160-A057FF8F9F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1997-39BE-473A-9F43-A7723668D9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862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ADA01-E236-4191-996B-0AC23AD8E0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97BFF-012B-4813-B3FD-09AF297265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770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D7656-D2E6-4A7F-8E3E-FD9D4811ED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70E73-8226-47AD-853F-BD533D3E15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236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D81B9-E2D5-4B34-8F6F-DA272C26C7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2774C-E52E-4CD0-8AE9-ECA4736F3A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96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4D5B-B96A-487F-B884-801DEF30D83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C8F6-E300-47A4-8C09-04CA718B8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5769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rtlCol="0">
            <a:normAutofit/>
          </a:bodyPr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6CC7F-BE0C-4E3F-B9D8-FA252A2634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E47FE-AD9A-40E7-9ED7-A8FBDB30A0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116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E0D94-844B-4624-8C3F-5095F8E2E7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8B11A-ABA5-4E14-BCAC-B0F79A8DF7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1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C7C7A-7596-4DD5-9AC9-785CF93606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E6C49-11C7-4B6A-B46A-7F27D4B332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564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40080" indent="0" algn="ctr">
              <a:buNone/>
              <a:defRPr/>
            </a:lvl2pPr>
            <a:lvl3pPr marL="1280160" indent="0" algn="ctr">
              <a:buNone/>
              <a:defRPr/>
            </a:lvl3pPr>
            <a:lvl4pPr marL="1920240" indent="0" algn="ctr">
              <a:buNone/>
              <a:defRPr/>
            </a:lvl4pPr>
            <a:lvl5pPr marL="2560320" indent="0" algn="ctr">
              <a:buNone/>
              <a:defRPr/>
            </a:lvl5pPr>
            <a:lvl6pPr marL="3200400" indent="0" algn="ctr">
              <a:buNone/>
              <a:defRPr/>
            </a:lvl6pPr>
            <a:lvl7pPr marL="3840480" indent="0" algn="ctr">
              <a:buNone/>
              <a:defRPr/>
            </a:lvl7pPr>
            <a:lvl8pPr marL="4480560" indent="0" algn="ctr">
              <a:buNone/>
              <a:defRPr/>
            </a:lvl8pPr>
            <a:lvl9pPr marL="512064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C7EDF-4220-4001-9223-761D9E56DD26}" type="slidenum">
              <a:rPr lang="ru-RU">
                <a:solidFill>
                  <a:srgbClr val="5A867B"/>
                </a:solidFill>
              </a:rPr>
              <a:pPr/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62585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647B6-A2CD-43CB-8CEC-3F4754E6D21D}" type="slidenum">
              <a:rPr lang="ru-RU">
                <a:solidFill>
                  <a:srgbClr val="5A867B"/>
                </a:solidFill>
              </a:rPr>
              <a:pPr/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37849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80" indent="0">
              <a:buNone/>
              <a:defRPr sz="2520"/>
            </a:lvl2pPr>
            <a:lvl3pPr marL="1280160" indent="0">
              <a:buNone/>
              <a:defRPr sz="2240"/>
            </a:lvl3pPr>
            <a:lvl4pPr marL="1920240" indent="0">
              <a:buNone/>
              <a:defRPr sz="1960"/>
            </a:lvl4pPr>
            <a:lvl5pPr marL="2560320" indent="0">
              <a:buNone/>
              <a:defRPr sz="1960"/>
            </a:lvl5pPr>
            <a:lvl6pPr marL="3200400" indent="0">
              <a:buNone/>
              <a:defRPr sz="1960"/>
            </a:lvl6pPr>
            <a:lvl7pPr marL="3840480" indent="0">
              <a:buNone/>
              <a:defRPr sz="1960"/>
            </a:lvl7pPr>
            <a:lvl8pPr marL="4480560" indent="0">
              <a:buNone/>
              <a:defRPr sz="1960"/>
            </a:lvl8pPr>
            <a:lvl9pPr marL="5120640" indent="0">
              <a:buNone/>
              <a:defRPr sz="19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F1A56-A6D0-452F-85AD-0D6BFA5C4E3D}" type="slidenum">
              <a:rPr lang="ru-RU">
                <a:solidFill>
                  <a:srgbClr val="5A867B"/>
                </a:solidFill>
              </a:rPr>
              <a:pPr/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85449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0120" y="2773681"/>
            <a:ext cx="5387340" cy="5802948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60820" y="2773681"/>
            <a:ext cx="5387340" cy="5802948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FFB36-5912-44BD-B6C8-539E26F96A22}" type="slidenum">
              <a:rPr lang="ru-RU">
                <a:solidFill>
                  <a:srgbClr val="5A867B"/>
                </a:solidFill>
              </a:rPr>
              <a:pPr/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36075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09EA7-2DC7-40EA-90D2-5430A43F7E19}" type="slidenum">
              <a:rPr lang="ru-RU">
                <a:solidFill>
                  <a:srgbClr val="5A867B"/>
                </a:solidFill>
              </a:rPr>
              <a:pPr/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23678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D9183-ABFD-4777-AB3D-8A9F17A29AC0}" type="slidenum">
              <a:rPr lang="ru-RU">
                <a:solidFill>
                  <a:srgbClr val="5A867B"/>
                </a:solidFill>
              </a:rPr>
              <a:pPr/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56164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41499-C5E5-4037-A8C6-49C24A9597F0}" type="slidenum">
              <a:rPr lang="ru-RU">
                <a:solidFill>
                  <a:srgbClr val="5A867B"/>
                </a:solidFill>
              </a:rPr>
              <a:pPr/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39465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4D5B-B96A-487F-B884-801DEF30D83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C8F6-E300-47A4-8C09-04CA718B8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4720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9D723E-677B-42CC-A178-7D471F958840}" type="slidenum">
              <a:rPr lang="ru-RU">
                <a:solidFill>
                  <a:srgbClr val="5A867B"/>
                </a:solidFill>
              </a:rPr>
              <a:pPr/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96508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32EFFD-4A38-4741-9ED5-D1BD6653522A}" type="slidenum">
              <a:rPr lang="ru-RU">
                <a:solidFill>
                  <a:srgbClr val="5A867B"/>
                </a:solidFill>
              </a:rPr>
              <a:pPr/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11886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36616-B603-4488-B34D-248B4FD97654}" type="slidenum">
              <a:rPr lang="ru-RU">
                <a:solidFill>
                  <a:srgbClr val="5A867B"/>
                </a:solidFill>
              </a:rPr>
              <a:pPr/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62437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746761"/>
            <a:ext cx="2880360" cy="782986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746761"/>
            <a:ext cx="8427720" cy="782986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0F583-7CE0-4F5D-AF82-74291F69AB08}" type="slidenum">
              <a:rPr lang="ru-RU">
                <a:solidFill>
                  <a:srgbClr val="5A867B"/>
                </a:solidFill>
              </a:rPr>
              <a:pPr/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29826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40080" indent="0" algn="ctr">
              <a:buNone/>
              <a:defRPr/>
            </a:lvl2pPr>
            <a:lvl3pPr marL="1280160" indent="0" algn="ctr">
              <a:buNone/>
              <a:defRPr/>
            </a:lvl3pPr>
            <a:lvl4pPr marL="1920240" indent="0" algn="ctr">
              <a:buNone/>
              <a:defRPr/>
            </a:lvl4pPr>
            <a:lvl5pPr marL="2560320" indent="0" algn="ctr">
              <a:buNone/>
              <a:defRPr/>
            </a:lvl5pPr>
            <a:lvl6pPr marL="3200400" indent="0" algn="ctr">
              <a:buNone/>
              <a:defRPr/>
            </a:lvl6pPr>
            <a:lvl7pPr marL="3840480" indent="0" algn="ctr">
              <a:buNone/>
              <a:defRPr/>
            </a:lvl7pPr>
            <a:lvl8pPr marL="4480560" indent="0" algn="ctr">
              <a:buNone/>
              <a:defRPr/>
            </a:lvl8pPr>
            <a:lvl9pPr marL="512064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68764-744D-4533-95D6-507976EC1094}" type="slidenum">
              <a:rPr lang="ru-RU">
                <a:solidFill>
                  <a:srgbClr val="5A867B"/>
                </a:solidFill>
              </a:rPr>
              <a:pPr/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42245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B75F2-8502-492B-867A-3F0FF36A20AD}" type="slidenum">
              <a:rPr lang="ru-RU">
                <a:solidFill>
                  <a:srgbClr val="5A867B"/>
                </a:solidFill>
              </a:rPr>
              <a:pPr/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37960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80" indent="0">
              <a:buNone/>
              <a:defRPr sz="2520"/>
            </a:lvl2pPr>
            <a:lvl3pPr marL="1280160" indent="0">
              <a:buNone/>
              <a:defRPr sz="2240"/>
            </a:lvl3pPr>
            <a:lvl4pPr marL="1920240" indent="0">
              <a:buNone/>
              <a:defRPr sz="1960"/>
            </a:lvl4pPr>
            <a:lvl5pPr marL="2560320" indent="0">
              <a:buNone/>
              <a:defRPr sz="1960"/>
            </a:lvl5pPr>
            <a:lvl6pPr marL="3200400" indent="0">
              <a:buNone/>
              <a:defRPr sz="1960"/>
            </a:lvl6pPr>
            <a:lvl7pPr marL="3840480" indent="0">
              <a:buNone/>
              <a:defRPr sz="1960"/>
            </a:lvl7pPr>
            <a:lvl8pPr marL="4480560" indent="0">
              <a:buNone/>
              <a:defRPr sz="1960"/>
            </a:lvl8pPr>
            <a:lvl9pPr marL="5120640" indent="0">
              <a:buNone/>
              <a:defRPr sz="19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FF4EA4-6B35-4081-A6A4-C66922E7298A}" type="slidenum">
              <a:rPr lang="ru-RU">
                <a:solidFill>
                  <a:srgbClr val="5A867B"/>
                </a:solidFill>
              </a:rPr>
              <a:pPr/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95319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0120" y="2773681"/>
            <a:ext cx="5387340" cy="5802948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60820" y="2773681"/>
            <a:ext cx="5387340" cy="5802948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87477-6144-4461-B6EB-7375C927110D}" type="slidenum">
              <a:rPr lang="ru-RU">
                <a:solidFill>
                  <a:srgbClr val="5A867B"/>
                </a:solidFill>
              </a:rPr>
              <a:pPr/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77351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42437-7EAE-47E5-8414-B8D10C51A04B}" type="slidenum">
              <a:rPr lang="ru-RU">
                <a:solidFill>
                  <a:srgbClr val="5A867B"/>
                </a:solidFill>
              </a:rPr>
              <a:pPr/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78086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F3D3A-FF57-43F5-B124-84072D0084DB}" type="slidenum">
              <a:rPr lang="ru-RU">
                <a:solidFill>
                  <a:srgbClr val="5A867B"/>
                </a:solidFill>
              </a:rPr>
              <a:pPr/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41500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23449" y="3578225"/>
            <a:ext cx="5717381" cy="85277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0851" y="3578225"/>
            <a:ext cx="5717381" cy="85277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4D5B-B96A-487F-B884-801DEF30D83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C8F6-E300-47A4-8C09-04CA718B8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5166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A94E7-2132-4A25-8C6A-55E855F447EA}" type="slidenum">
              <a:rPr lang="ru-RU">
                <a:solidFill>
                  <a:srgbClr val="5A867B"/>
                </a:solidFill>
              </a:rPr>
              <a:pPr/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28804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F157B-DFF5-492D-92AE-DA05F724567D}" type="slidenum">
              <a:rPr lang="ru-RU">
                <a:solidFill>
                  <a:srgbClr val="5A867B"/>
                </a:solidFill>
              </a:rPr>
              <a:pPr/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80222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30CD3-45D9-4E35-A444-48A620A731A9}" type="slidenum">
              <a:rPr lang="ru-RU">
                <a:solidFill>
                  <a:srgbClr val="5A867B"/>
                </a:solidFill>
              </a:rPr>
              <a:pPr/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67830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69EA1-48E4-4B05-B3BC-BDFEAE331609}" type="slidenum">
              <a:rPr lang="ru-RU">
                <a:solidFill>
                  <a:srgbClr val="5A867B"/>
                </a:solidFill>
              </a:rPr>
              <a:pPr/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90829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746761"/>
            <a:ext cx="2880360" cy="782986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746761"/>
            <a:ext cx="8427720" cy="782986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05F71-6411-4192-A79A-565E4779E22F}" type="slidenum">
              <a:rPr lang="ru-RU">
                <a:solidFill>
                  <a:srgbClr val="5A867B"/>
                </a:solidFill>
              </a:rPr>
              <a:pPr/>
              <a:t>‹#›</a:t>
            </a:fld>
            <a:endParaRPr lang="ru-RU">
              <a:solidFill>
                <a:srgbClr val="5A86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00931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4D5B-B96A-487F-B884-801DEF30D83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C8F6-E300-47A4-8C09-04CA718B8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292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4D5B-B96A-487F-B884-801DEF30D83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C8F6-E300-47A4-8C09-04CA718B8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951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4D5B-B96A-487F-B884-801DEF30D83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C8F6-E300-47A4-8C09-04CA718B8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517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4D5B-B96A-487F-B884-801DEF30D83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C8F6-E300-47A4-8C09-04CA718B8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409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4D5B-B96A-487F-B884-801DEF30D83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C8F6-E300-47A4-8C09-04CA718B8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032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24D5B-B96A-487F-B884-801DEF30D83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AC8F6-E300-47A4-8C09-04CA718B8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896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80110" y="511176"/>
            <a:ext cx="1104138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80110" y="2555875"/>
            <a:ext cx="11041380" cy="609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8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280160">
              <a:defRPr/>
            </a:pPr>
            <a:fld id="{3A699A40-0243-44FF-975D-10B1DA6A13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80160">
                <a:defRPr/>
              </a:pPr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8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28016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8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280160">
              <a:defRPr/>
            </a:pPr>
            <a:fld id="{BA127EF8-4304-4A27-AC49-499CD8C466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8016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 Light" panose="020F0302020204030204" pitchFamily="34" charset="0"/>
        </a:defRPr>
      </a:lvl5pPr>
      <a:lvl6pPr marL="640080" algn="l" rtl="0" fontAlgn="base">
        <a:lnSpc>
          <a:spcPct val="90000"/>
        </a:lnSpc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 Light" panose="020F0302020204030204" pitchFamily="34" charset="0"/>
        </a:defRPr>
      </a:lvl6pPr>
      <a:lvl7pPr marL="1280160" algn="l" rtl="0" fontAlgn="base">
        <a:lnSpc>
          <a:spcPct val="90000"/>
        </a:lnSpc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 Light" panose="020F0302020204030204" pitchFamily="34" charset="0"/>
        </a:defRPr>
      </a:lvl7pPr>
      <a:lvl8pPr marL="1920240" algn="l" rtl="0" fontAlgn="base">
        <a:lnSpc>
          <a:spcPct val="90000"/>
        </a:lnSpc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 Light" panose="020F0302020204030204" pitchFamily="34" charset="0"/>
        </a:defRPr>
      </a:lvl8pPr>
      <a:lvl9pPr marL="2560320" algn="l" rtl="0" fontAlgn="base">
        <a:lnSpc>
          <a:spcPct val="90000"/>
        </a:lnSpc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20040" indent="-320040" algn="l" rtl="0" fontAlgn="base">
        <a:lnSpc>
          <a:spcPct val="90000"/>
        </a:lnSpc>
        <a:spcBef>
          <a:spcPts val="1400"/>
        </a:spcBef>
        <a:spcAft>
          <a:spcPct val="0"/>
        </a:spcAft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rtl="0" fontAlgn="base">
        <a:lnSpc>
          <a:spcPct val="90000"/>
        </a:lnSpc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rtl="0" fontAlgn="base">
        <a:lnSpc>
          <a:spcPct val="90000"/>
        </a:lnSpc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rtl="0" fontAlgn="base">
        <a:lnSpc>
          <a:spcPct val="90000"/>
        </a:lnSpc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rtl="0" fontAlgn="base">
        <a:lnSpc>
          <a:spcPct val="90000"/>
        </a:lnSpc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" y="746760"/>
            <a:ext cx="1152144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1"/>
            <a:ext cx="10988040" cy="580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" y="8743315"/>
            <a:ext cx="2987040" cy="666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80">
                <a:solidFill>
                  <a:schemeClr val="tx2"/>
                </a:solidFill>
                <a:latin typeface="Arial" charset="0"/>
              </a:defRPr>
            </a:lvl1pPr>
          </a:lstStyle>
          <a:p>
            <a:pPr defTabSz="128016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3315"/>
            <a:ext cx="4053840" cy="666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80">
                <a:solidFill>
                  <a:schemeClr val="tx2"/>
                </a:solidFill>
                <a:latin typeface="Arial" charset="0"/>
              </a:defRPr>
            </a:lvl1pPr>
          </a:lstStyle>
          <a:p>
            <a:pPr defTabSz="128016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3315"/>
            <a:ext cx="2987040" cy="666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80">
                <a:solidFill>
                  <a:schemeClr val="tx2"/>
                </a:solidFill>
              </a:defRPr>
            </a:lvl1pPr>
          </a:lstStyle>
          <a:p>
            <a:pPr defTabSz="1280160" fontAlgn="base">
              <a:spcBef>
                <a:spcPct val="0"/>
              </a:spcBef>
              <a:spcAft>
                <a:spcPct val="0"/>
              </a:spcAft>
            </a:pPr>
            <a:fld id="{E855063A-9EA5-4625-8E6D-0E68FCF91CCA}" type="slidenum">
              <a:rPr lang="ru-RU" smtClean="0">
                <a:solidFill>
                  <a:srgbClr val="5A867B"/>
                </a:solidFill>
                <a:latin typeface="Arial" panose="020B0604020202020204" pitchFamily="34" charset="0"/>
              </a:rPr>
              <a:pPr defTabSz="128016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5A867B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68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Tahoma" pitchFamily="34" charset="0"/>
        </a:defRPr>
      </a:lvl5pPr>
      <a:lvl6pPr marL="64008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Tahoma" pitchFamily="34" charset="0"/>
        </a:defRPr>
      </a:lvl6pPr>
      <a:lvl7pPr marL="128016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Tahoma" pitchFamily="34" charset="0"/>
        </a:defRPr>
      </a:lvl7pPr>
      <a:lvl8pPr marL="192024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Tahoma" pitchFamily="34" charset="0"/>
        </a:defRPr>
      </a:lvl8pPr>
      <a:lvl9pPr marL="2560320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Tahoma" pitchFamily="34" charset="0"/>
        </a:defRPr>
      </a:lvl9pPr>
    </p:titleStyle>
    <p:bodyStyle>
      <a:lvl1pPr marL="480060" indent="-480060" algn="l" rtl="0" fontAlgn="base">
        <a:spcBef>
          <a:spcPct val="20000"/>
        </a:spcBef>
        <a:spcAft>
          <a:spcPct val="0"/>
        </a:spcAft>
        <a:buChar char="•"/>
        <a:defRPr sz="3920">
          <a:solidFill>
            <a:schemeClr val="tx2"/>
          </a:solidFill>
          <a:latin typeface="+mn-lt"/>
          <a:ea typeface="+mn-ea"/>
          <a:cs typeface="+mn-cs"/>
        </a:defRPr>
      </a:lvl1pPr>
      <a:lvl2pPr marL="1040130" indent="-400050" algn="l" rtl="0" fontAlgn="base">
        <a:spcBef>
          <a:spcPct val="20000"/>
        </a:spcBef>
        <a:spcAft>
          <a:spcPct val="0"/>
        </a:spcAft>
        <a:buChar char="–"/>
        <a:defRPr sz="3360">
          <a:solidFill>
            <a:schemeClr val="tx2"/>
          </a:solidFill>
          <a:latin typeface="+mn-lt"/>
        </a:defRPr>
      </a:lvl2pPr>
      <a:lvl3pPr marL="1600200" indent="-32004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</a:defRPr>
      </a:lvl3pPr>
      <a:lvl4pPr marL="2240280" indent="-32004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4pPr>
      <a:lvl5pPr marL="2880360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2"/>
          </a:solidFill>
          <a:latin typeface="+mn-lt"/>
        </a:defRPr>
      </a:lvl5pPr>
      <a:lvl6pPr marL="3520440" indent="-32004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4160520" indent="-32004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4800600" indent="-32004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5440680" indent="-32004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" y="746760"/>
            <a:ext cx="1152144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1"/>
            <a:ext cx="10988040" cy="580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" y="8743315"/>
            <a:ext cx="29870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80">
                <a:solidFill>
                  <a:schemeClr val="tx2"/>
                </a:solidFill>
                <a:latin typeface="Arial" charset="0"/>
              </a:defRPr>
            </a:lvl1pPr>
          </a:lstStyle>
          <a:p>
            <a:pPr defTabSz="128016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3315"/>
            <a:ext cx="40538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80">
                <a:solidFill>
                  <a:schemeClr val="tx2"/>
                </a:solidFill>
                <a:latin typeface="Arial" charset="0"/>
              </a:defRPr>
            </a:lvl1pPr>
          </a:lstStyle>
          <a:p>
            <a:pPr defTabSz="128016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A867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3315"/>
            <a:ext cx="29870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80">
                <a:solidFill>
                  <a:schemeClr val="tx2"/>
                </a:solidFill>
              </a:defRPr>
            </a:lvl1pPr>
          </a:lstStyle>
          <a:p>
            <a:pPr defTabSz="1280160" fontAlgn="base">
              <a:spcBef>
                <a:spcPct val="0"/>
              </a:spcBef>
              <a:spcAft>
                <a:spcPct val="0"/>
              </a:spcAft>
            </a:pPr>
            <a:fld id="{920CECB9-C11A-4DF4-AC07-5BE68AAF8BE7}" type="slidenum">
              <a:rPr lang="ru-RU" smtClean="0">
                <a:solidFill>
                  <a:srgbClr val="5A867B"/>
                </a:solidFill>
                <a:latin typeface="Arial" panose="020B0604020202020204" pitchFamily="34" charset="0"/>
              </a:rPr>
              <a:pPr defTabSz="128016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5A867B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80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Tahoma" pitchFamily="34" charset="0"/>
        </a:defRPr>
      </a:lvl5pPr>
      <a:lvl6pPr marL="640080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Tahoma" pitchFamily="34" charset="0"/>
        </a:defRPr>
      </a:lvl6pPr>
      <a:lvl7pPr marL="1280160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Tahoma" pitchFamily="34" charset="0"/>
        </a:defRPr>
      </a:lvl7pPr>
      <a:lvl8pPr marL="1920240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Tahoma" pitchFamily="34" charset="0"/>
        </a:defRPr>
      </a:lvl8pPr>
      <a:lvl9pPr marL="2560320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Tahoma" pitchFamily="34" charset="0"/>
        </a:defRPr>
      </a:lvl9pPr>
    </p:titleStyle>
    <p:bodyStyle>
      <a:lvl1pPr marL="480060" indent="-480060" algn="l" rtl="0" eaLnBrk="0" fontAlgn="base" hangingPunct="0">
        <a:spcBef>
          <a:spcPct val="20000"/>
        </a:spcBef>
        <a:spcAft>
          <a:spcPct val="0"/>
        </a:spcAft>
        <a:buChar char="•"/>
        <a:defRPr sz="3920">
          <a:solidFill>
            <a:schemeClr val="tx2"/>
          </a:solidFill>
          <a:latin typeface="+mn-lt"/>
          <a:ea typeface="+mn-ea"/>
          <a:cs typeface="+mn-cs"/>
        </a:defRPr>
      </a:lvl1pPr>
      <a:lvl2pPr marL="1040130" indent="-400050" algn="l" rtl="0" eaLnBrk="0" fontAlgn="base" hangingPunct="0">
        <a:spcBef>
          <a:spcPct val="20000"/>
        </a:spcBef>
        <a:spcAft>
          <a:spcPct val="0"/>
        </a:spcAft>
        <a:buChar char="–"/>
        <a:defRPr sz="3360">
          <a:solidFill>
            <a:schemeClr val="tx2"/>
          </a:solidFill>
          <a:latin typeface="+mn-lt"/>
        </a:defRPr>
      </a:lvl2pPr>
      <a:lvl3pPr marL="1600200" indent="-32004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</a:defRPr>
      </a:lvl3pPr>
      <a:lvl4pPr marL="2240280" indent="-32004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4pPr>
      <a:lvl5pPr marL="2880360" indent="-32004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2"/>
          </a:solidFill>
          <a:latin typeface="+mn-lt"/>
        </a:defRPr>
      </a:lvl5pPr>
      <a:lvl6pPr marL="3520440" indent="-32004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4160520" indent="-32004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4800600" indent="-32004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5440680" indent="-32004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4944" y="6944886"/>
            <a:ext cx="1069848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000" b="1" dirty="0" smtClean="0">
                <a:solidFill>
                  <a:schemeClr val="tx2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Счастье</a:t>
            </a:r>
            <a:r>
              <a:rPr lang="ru-RU" sz="6000" b="1" dirty="0">
                <a:solidFill>
                  <a:schemeClr val="tx2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солнце, дружба – вот, что детям </a:t>
            </a:r>
            <a:r>
              <a:rPr lang="ru-RU" sz="6000" b="1" dirty="0" smtClean="0">
                <a:solidFill>
                  <a:schemeClr val="tx2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нужно.</a:t>
            </a:r>
            <a:endParaRPr lang="ru-RU" sz="6000" b="1" dirty="0">
              <a:solidFill>
                <a:schemeClr val="tx2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59030"/>
            <a:ext cx="109545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A369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sz="8800" b="1" dirty="0" smtClean="0">
                <a:solidFill>
                  <a:srgbClr val="A369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июня – Международный день защиты детей</a:t>
            </a:r>
            <a:endParaRPr lang="ru-RU" sz="8800" b="1" dirty="0">
              <a:solidFill>
                <a:srgbClr val="A369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364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1dgSu7cfV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071" y="298387"/>
            <a:ext cx="5803900" cy="5803900"/>
          </a:xfrm>
        </p:spPr>
      </p:pic>
      <p:pic>
        <p:nvPicPr>
          <p:cNvPr id="5" name="Рисунок 4" descr="JKJYQ34Hh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984" y="374904"/>
            <a:ext cx="5818632" cy="5818632"/>
          </a:xfrm>
          <a:prstGeom prst="rect">
            <a:avLst/>
          </a:prstGeom>
        </p:spPr>
      </p:pic>
      <p:pic>
        <p:nvPicPr>
          <p:cNvPr id="7" name="Рисунок 6" descr="C682APEoYu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360" y="4675632"/>
            <a:ext cx="4925568" cy="49255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4348" y="8732203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2758" y="8732203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8553" y="8732203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9525" y="898779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5320" y="898779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1103" y="898779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30130" y="8732203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4663" y="898779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5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57025" y="8732203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6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0175" y="898779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7" name="Picture 23" descr="Конвенц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1" y="666751"/>
            <a:ext cx="1411288" cy="191579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40161" dir="1106097" algn="ctr" rotWithShape="0">
              <a:srgbClr val="808080"/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358870" y="3343127"/>
            <a:ext cx="99692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800" dirty="0">
                <a:solidFill>
                  <a:schemeClr val="tx2"/>
                </a:solidFill>
              </a:rPr>
              <a:t>20 ноября 1959 года Генеральная Ассамблея ООН приняла Декларацию прав ребенка, а спустя 30 лет, в 1989 году — Конвенцию о правах ребенка, которую подписало 61 государство, в том числе СССР. С тех пор именно 20 ноября во многих странах мира отмечают праздник радости и счастливого детства. А поводом для всего этого послужила Женевская декларация 1924 года — именно тогда впервые был поднят вопрос о социальной защите прав детей.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81287" y="1209149"/>
            <a:ext cx="78213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A369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Всемирный день детей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514523" y="6448659"/>
            <a:ext cx="3393721" cy="314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2507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4348" y="8732203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2758" y="8732203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8553" y="8732203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9525" y="898779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5320" y="898779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2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1103" y="898779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3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30130" y="8732203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5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4663" y="898779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6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965" y="898779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7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403" y="863219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8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57025" y="8732203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9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0170" y="8832215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20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9198" y="8732203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 descr="Конвенция">
            <a:hlinkClick r:id="rId3" action="ppaction://hlinksldjump" tooltip="Щёлкни по картинке и прочти статью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9816" y="868999"/>
            <a:ext cx="2895918" cy="3931602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  <a:effectLst>
            <a:outerShdw dist="50800" algn="ctr" rotWithShape="0">
              <a:srgbClr val="808080"/>
            </a:outerShdw>
          </a:effectLst>
        </p:spPr>
      </p:pic>
      <p:pic>
        <p:nvPicPr>
          <p:cNvPr id="21542" name="Picture 38" descr="Права ребёнка это ваши пра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1401" y="868998"/>
            <a:ext cx="2813685" cy="392938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ffectLst>
            <a:outerShdw dist="74053" dir="12657825" algn="ctr" rotWithShape="0">
              <a:schemeClr val="tx2">
                <a:alpha val="50000"/>
              </a:schemeClr>
            </a:outerShdw>
          </a:effectLst>
        </p:spPr>
      </p:pic>
      <p:pic>
        <p:nvPicPr>
          <p:cNvPr id="21543" name="Picture 39" descr="Children _irstock (2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87240" y="768986"/>
            <a:ext cx="3271520" cy="4131628"/>
          </a:xfrm>
          <a:prstGeom prst="rect">
            <a:avLst/>
          </a:prstGeom>
          <a:noFill/>
          <a:effectLst>
            <a:outerShdw dist="35921" dir="2700000" algn="ctr" rotWithShape="0">
              <a:schemeClr val="tx2"/>
            </a:outerShdw>
          </a:effec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49897" y="5000626"/>
            <a:ext cx="10497312" cy="2453640"/>
          </a:xfrm>
        </p:spPr>
        <p:txBody>
          <a:bodyPr/>
          <a:lstStyle/>
          <a:p>
            <a:r>
              <a:rPr lang="ru-RU" sz="2400" dirty="0"/>
              <a:t>Что же за праздник – день защиты детей? Главное право каждого человека – право на жизнь. Разумеется, маленький человек тоже имеет это право. Именно поэтому в 1989 году ООН приняла особый документ под названием «Конвенция о правах ребенка». Конвенция – это международное соглашение. В нем государство дает обязательство соблюдать права каждого ребенка. И наша страна тоже подписалась под этим документом, а значит, пообещала всему миру заботиться о своих малолетних гражданах.</a:t>
            </a:r>
          </a:p>
        </p:txBody>
      </p:sp>
    </p:spTree>
    <p:extLst>
      <p:ext uri="{BB962C8B-B14F-4D97-AF65-F5344CB8AC3E}">
        <p14:creationId xmlns:p14="http://schemas.microsoft.com/office/powerpoint/2010/main" xmlns="" val="349204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4393" y="2667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9062" y="13018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4090" y="-29179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2758" y="137371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6070" y="11588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9641" y="39243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07021" y="13018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44576" y="11588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5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8180" y="584231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6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8352" y="360046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7" name="Picture 23" descr="Конвенц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1" y="666751"/>
            <a:ext cx="1411288" cy="191579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40161" dir="1106097" algn="ctr" rotWithShape="0">
              <a:srgbClr val="808080"/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386351" y="839818"/>
            <a:ext cx="65437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A369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Международный </a:t>
            </a:r>
            <a:endParaRPr lang="ru-RU" sz="4800" b="1" dirty="0" smtClean="0">
              <a:solidFill>
                <a:srgbClr val="A369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A369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день </a:t>
            </a:r>
            <a:r>
              <a:rPr lang="ru-RU" sz="4800" b="1" dirty="0">
                <a:solidFill>
                  <a:srgbClr val="A369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защиты детей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50303" y="3200963"/>
            <a:ext cx="10789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>
                <a:solidFill>
                  <a:schemeClr val="tx2"/>
                </a:solidFill>
              </a:rPr>
              <a:t>Этот праздник отмечают 1 июня, и в России он пользуется большей популярностью, чем Всемирный день детей. Началось все с того, что на Международном женском конгрессе в Париже в 1945 году была создана Международная демократическая ассоциация женщин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</a:p>
          <a:p>
            <a:pPr indent="457200"/>
            <a:r>
              <a:rPr lang="ru-RU" sz="2400" dirty="0" smtClean="0">
                <a:solidFill>
                  <a:schemeClr val="tx2"/>
                </a:solidFill>
              </a:rPr>
              <a:t>Спустя </a:t>
            </a:r>
            <a:r>
              <a:rPr lang="ru-RU" sz="2400" dirty="0">
                <a:solidFill>
                  <a:schemeClr val="tx2"/>
                </a:solidFill>
              </a:rPr>
              <a:t>четыре года она предложила отмечать официальный праздник — День защиты детей. ООН поддержала идею, и уже в 1950 году новый праздник отметила 51 страна! 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Так </a:t>
            </a:r>
            <a:r>
              <a:rPr lang="ru-RU" sz="2400" dirty="0">
                <a:solidFill>
                  <a:schemeClr val="tx2"/>
                </a:solidFill>
              </a:rPr>
              <a:t>что можно считать День защиты детей одним из первых международных праздников. А в России, к тому же, дата праздника совпадает с началом долгожданных летних каникул.</a:t>
            </a:r>
          </a:p>
        </p:txBody>
      </p:sp>
      <p:pic>
        <p:nvPicPr>
          <p:cNvPr id="19" name="Picture 4" descr="P10304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227695"/>
            <a:ext cx="12801600" cy="137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9055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4348" y="8732203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2758" y="8732203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8553" y="8732203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9525" y="898779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5320" y="898779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1103" y="898779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30130" y="8732203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4663" y="898779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5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57025" y="8732203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6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0175" y="898779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7" name="Picture 23" descr="Конвенц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1" y="666751"/>
            <a:ext cx="1411288" cy="191579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40161" dir="1106097" algn="ctr" rotWithShape="0">
              <a:srgbClr val="808080"/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929813" y="1162627"/>
            <a:ext cx="50449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A369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 как сегодня?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9315" y="2776142"/>
            <a:ext cx="105854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solidFill>
                  <a:schemeClr val="tx2"/>
                </a:solidFill>
              </a:rPr>
              <a:t>Праздник 1 июня — это призыв ко всем людям на планете не забывать о правах детей на жизнь и счастливое детство. Наши малыши нуждаются в защите и в определенных свободах, без которых просто нельзя сформировать доброе, справедливое, ответственное и гуманное общество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2"/>
                </a:solidFill>
              </a:rPr>
              <a:t> </a:t>
            </a:r>
            <a:endParaRPr lang="en-US" sz="2400" dirty="0" smtClean="0">
              <a:solidFill>
                <a:schemeClr val="tx2"/>
              </a:solidFill>
            </a:endParaRPr>
          </a:p>
          <a:p>
            <a:pPr indent="457200" algn="just"/>
            <a:r>
              <a:rPr lang="ru-RU" sz="2400" dirty="0" smtClean="0">
                <a:solidFill>
                  <a:schemeClr val="tx2"/>
                </a:solidFill>
              </a:rPr>
              <a:t>В</a:t>
            </a:r>
            <a:r>
              <a:rPr lang="ru-RU" sz="2400" dirty="0">
                <a:solidFill>
                  <a:schemeClr val="tx2"/>
                </a:solidFill>
              </a:rPr>
              <a:t> нашей стране у детей есть Федеральный закон «Об основных гарантиях прав ребенка в Российской Федерации», принятый 24 июля 1998 года. Он подробно описывает цели государственной политики в интересах детей, полномочия органов государственной власти, права ребенка (например, права в области воспитания, образования, охраны здоровья, отдыха, профессиональной подготовки, защиты в трудных жизненных ситуациях и другие), а также меры по защите этих прав и гарантии их исполнения.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546127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4348" y="8732203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2758" y="8732203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8553" y="8732203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9525" y="898779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5320" y="898779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1103" y="898779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30130" y="8732203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4663" y="898779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5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57025" y="8732203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6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0175" y="898779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7" name="Picture 23" descr="Конвенц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1" y="666751"/>
            <a:ext cx="1411288" cy="191579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40161" dir="1106097" algn="ctr" rotWithShape="0">
              <a:srgbClr val="808080"/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7256" y="728467"/>
            <a:ext cx="6370654" cy="1697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4800" b="1" dirty="0">
                <a:solidFill>
                  <a:srgbClr val="A369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Предыстория и </a:t>
            </a:r>
            <a:endParaRPr lang="en-US" sz="4800" b="1" dirty="0" smtClean="0">
              <a:solidFill>
                <a:srgbClr val="A369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4800" b="1" dirty="0" smtClean="0">
                <a:solidFill>
                  <a:srgbClr val="A369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история </a:t>
            </a:r>
            <a:r>
              <a:rPr lang="ru-RU" sz="4800" b="1" dirty="0">
                <a:solidFill>
                  <a:srgbClr val="A369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праздника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2509" y="3334378"/>
            <a:ext cx="10586848" cy="367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1000"/>
              </a:spcAft>
            </a:pPr>
            <a:r>
              <a:rPr lang="ru-RU" sz="2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Истории известно, что в 1925 году в самый первый день лета Генеральный консул Китая в Сан-Франциско отыскал ребятишек, лишившихся родителей, и организовал для них национальный праздник — </a:t>
            </a:r>
            <a:r>
              <a:rPr lang="ru-RU" sz="24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Дуань</a:t>
            </a:r>
            <a:r>
              <a:rPr lang="ru-RU" sz="2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-у </a:t>
            </a:r>
            <a:r>
              <a:rPr lang="ru-RU" sz="24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цзе</a:t>
            </a:r>
            <a:r>
              <a:rPr lang="ru-RU" sz="2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широко известный, как Фестиваль драконовых лодок</a:t>
            </a:r>
            <a:r>
              <a:rPr lang="ru-RU" sz="2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>
              <a:spcAft>
                <a:spcPts val="1000"/>
              </a:spcAft>
            </a:pPr>
            <a:r>
              <a:rPr lang="ru-RU" sz="2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Параллельно с этим событием в Женеве в первый июньский день проходила первая международная конференция, рассматривающая насущные проблемы благополучия подрастающего поколения. </a:t>
            </a:r>
            <a:endParaRPr lang="en-US" sz="24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>
              <a:spcAft>
                <a:spcPts val="1000"/>
              </a:spcAft>
            </a:pPr>
            <a:r>
              <a:rPr lang="ru-RU" sz="2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Эти </a:t>
            </a:r>
            <a:r>
              <a:rPr lang="ru-RU" sz="2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события и способствовали зарождению идеи праздника, посвященного детям.</a:t>
            </a:r>
            <a:endParaRPr lang="ru-RU" sz="2400" dirty="0">
              <a:solidFill>
                <a:schemeClr val="tx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7456" y="6557844"/>
            <a:ext cx="4405248" cy="294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3254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1030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227696"/>
            <a:ext cx="12801600" cy="137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11purplefirework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1470" y="96901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11purplefirework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8238" y="264478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11purplefirework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7240" y="768985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11purplefirework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4020" y="36449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11purplefirework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6901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11purplefirework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7568" y="264478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11purplefirework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595" y="96901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11purplefirework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1128" y="36449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11purplefirework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2390" y="96901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 descr="11purplefirework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2418" y="3187065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11purplefirework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2403" y="419608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 descr="11purplefirework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2443" y="466725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 descr="11purplefirework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898" y="96901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8" descr="11purplefirework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243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0856913" y="0"/>
            <a:ext cx="1944687" cy="2880360"/>
            <a:chOff x="4468" y="436"/>
            <a:chExt cx="875" cy="1296"/>
          </a:xfrm>
        </p:grpSpPr>
        <p:pic>
          <p:nvPicPr>
            <p:cNvPr id="4116" name="Picture 20" descr="bear7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436"/>
              <a:ext cx="875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21" descr="11purplefirework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572"/>
              <a:ext cx="312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Picture 22" descr="11purplefirework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482"/>
              <a:ext cx="312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2455863" y="4771328"/>
            <a:ext cx="9014143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800" b="1" dirty="0">
                <a:solidFill>
                  <a:srgbClr val="06A9BA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желаем вам Счастья большого, </a:t>
            </a:r>
            <a:endParaRPr lang="ru-RU" sz="2800" b="1" dirty="0" smtClean="0">
              <a:solidFill>
                <a:srgbClr val="06A9BA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800" b="1" dirty="0">
                <a:solidFill>
                  <a:srgbClr val="06A9BA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6A9BA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как </a:t>
            </a:r>
            <a:r>
              <a:rPr lang="ru-RU" sz="2800" b="1" dirty="0">
                <a:solidFill>
                  <a:srgbClr val="06A9BA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шар земной, </a:t>
            </a:r>
          </a:p>
          <a:p>
            <a:pPr>
              <a:spcAft>
                <a:spcPts val="1000"/>
              </a:spcAft>
            </a:pPr>
            <a:r>
              <a:rPr lang="ru-RU" sz="2800" b="1" dirty="0">
                <a:solidFill>
                  <a:srgbClr val="06A9BA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Звонкости смеха, как эхо весной, </a:t>
            </a:r>
          </a:p>
          <a:p>
            <a:pPr>
              <a:spcAft>
                <a:spcPts val="1000"/>
              </a:spcAft>
            </a:pPr>
            <a:r>
              <a:rPr lang="ru-RU" sz="2800" b="1" dirty="0">
                <a:solidFill>
                  <a:srgbClr val="06A9BA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Нежности матери, как зелень берез-</a:t>
            </a:r>
          </a:p>
          <a:p>
            <a:pPr>
              <a:spcAft>
                <a:spcPts val="1000"/>
              </a:spcAft>
            </a:pPr>
            <a:r>
              <a:rPr lang="ru-RU" sz="2800" b="1" dirty="0">
                <a:solidFill>
                  <a:srgbClr val="06A9BA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Все, что задумали, чтобы сбылось!</a:t>
            </a:r>
            <a:endParaRPr lang="ru-RU" sz="2800" b="1" dirty="0">
              <a:solidFill>
                <a:srgbClr val="06A9BA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9735" y="2395855"/>
            <a:ext cx="9648761" cy="1876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Международный день защиты детей – замечательный праздник, самый светлый и радостный. </a:t>
            </a:r>
            <a:endParaRPr lang="ru-RU" sz="2400" dirty="0" smtClean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Сейчас </a:t>
            </a:r>
            <a:r>
              <a:rPr lang="ru-RU" sz="2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 еще маленькие, и у вас все еще впереди, для вас открыты все двери, и весь мир перед вами – как на ладони.</a:t>
            </a:r>
          </a:p>
        </p:txBody>
      </p:sp>
    </p:spTree>
    <p:extLst>
      <p:ext uri="{BB962C8B-B14F-4D97-AF65-F5344CB8AC3E}">
        <p14:creationId xmlns:p14="http://schemas.microsoft.com/office/powerpoint/2010/main" xmlns="" val="750319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1030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227696"/>
            <a:ext cx="12801600" cy="137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11purplefirework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1470" y="96901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11purplefirework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8238" y="264478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11purplefirework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7240" y="768985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11purplefirework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4020" y="36449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11purplefirework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6901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11purplefirework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7568" y="264478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11purplefirework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595" y="96901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11purplefirework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1128" y="36449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11purplefirework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2390" y="96901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 descr="11purplefirework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2418" y="3187065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11purplefirework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2403" y="419608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 descr="11purplefirework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2443" y="466725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 descr="11purplefirework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898" y="96901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8" descr="11purplefirework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243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0856913" y="0"/>
            <a:ext cx="1944687" cy="2880360"/>
            <a:chOff x="4468" y="436"/>
            <a:chExt cx="875" cy="1296"/>
          </a:xfrm>
        </p:grpSpPr>
        <p:pic>
          <p:nvPicPr>
            <p:cNvPr id="4116" name="Picture 20" descr="bear7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436"/>
              <a:ext cx="875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21" descr="11purplefirework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572"/>
              <a:ext cx="312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Picture 22" descr="11purplefirework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482"/>
              <a:ext cx="312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1562418" y="2345591"/>
            <a:ext cx="10099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5A867B"/>
                </a:solidFill>
                <a:effectLst/>
                <a:uLnTx/>
                <a:uFillTx/>
              </a:rPr>
              <a:t>Писатели и философы, политики и родители, называют детство самой счастливой порой в человеческой жизни. Мир детства расширяется стремительно. </a:t>
            </a:r>
          </a:p>
          <a:p>
            <a:pPr marL="0" marR="0" lvl="0" indent="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5A867B"/>
                </a:solidFill>
                <a:effectLst/>
                <a:uLnTx/>
                <a:uFillTx/>
              </a:rPr>
              <a:t>Ни одна весна или осень в стране под названием «детство» не повторяется. Если в прошлом году ребёнок читал по слогам, то через год он уже желает сложить стишок.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5A867B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23946" y="5074651"/>
            <a:ext cx="6400800" cy="24184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6A9BA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люди на большой планете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6A9BA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Должны всегда дружить,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6A9BA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Должны всегда смеяться дети,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6A9BA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в мирном мире жить!</a:t>
            </a:r>
          </a:p>
        </p:txBody>
      </p:sp>
    </p:spTree>
    <p:extLst>
      <p:ext uri="{BB962C8B-B14F-4D97-AF65-F5344CB8AC3E}">
        <p14:creationId xmlns:p14="http://schemas.microsoft.com/office/powerpoint/2010/main" xmlns="" val="845763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4348" y="8732203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2758" y="8732203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8553" y="8732203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9525" y="898779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5320" y="898779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1103" y="898779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30130" y="8732203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4663" y="898779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5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57025" y="8732203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6" descr="11purplefirewor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0175" y="8987790"/>
            <a:ext cx="693420" cy="61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7" name="Picture 23" descr="Конвенц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1" y="666751"/>
            <a:ext cx="1411288" cy="191579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>
            <a:outerShdw dist="40161" dir="1106097" algn="ctr" rotWithShape="0">
              <a:srgbClr val="808080"/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0804" y="1005840"/>
            <a:ext cx="4878006" cy="351216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84695" y="2916854"/>
            <a:ext cx="659612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Международный день детей уникален еще и тем, что имеет собственный флаг. </a:t>
            </a:r>
            <a:endParaRPr lang="ru-RU" sz="2400" dirty="0" smtClean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75618" y="1306442"/>
            <a:ext cx="1822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A369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Флаг</a:t>
            </a:r>
            <a:endParaRPr lang="ru-RU" sz="4800" b="1" dirty="0">
              <a:solidFill>
                <a:srgbClr val="A369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79709" y="4736655"/>
            <a:ext cx="1021000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Зеленый </a:t>
            </a:r>
            <a:r>
              <a:rPr lang="ru-RU" sz="2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фон флага символизирует гармонию, рост, плодородие и свежесть. В центре флага символически изображен земной шар, как знак общего дома для всех детей. Вокруг земного шара размещены стилизованные фигурки детей разных цветов: белого, красного, синего, желтого и черного, символизирующие разнообразие, понимание и терпимость.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1885407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voi_prava">
  <a:themeElements>
    <a:clrScheme name="1_Office Theme 4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D1B4C8"/>
      </a:hlink>
      <a:folHlink>
        <a:srgbClr val="96C8D1"/>
      </a:folHlink>
    </a:clrScheme>
    <a:fontScheme name="1_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Шаблон оформления 'Детский манеж'">
  <a:themeElements>
    <a:clrScheme name="Шаблон оформления 'Детский манеж' 4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D1B4C8"/>
      </a:hlink>
      <a:folHlink>
        <a:srgbClr val="96C8D1"/>
      </a:folHlink>
    </a:clrScheme>
    <a:fontScheme name="Шаблон оформления 'Детский манеж'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'Детский манеж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Детский манеж'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Детский манеж'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Детский манеж'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415</Words>
  <Application>Microsoft Office PowerPoint</Application>
  <PresentationFormat>A3 (297x420 мм)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Тема Office</vt:lpstr>
      <vt:lpstr>1_Тема Office</vt:lpstr>
      <vt:lpstr>Tvoi_prava</vt:lpstr>
      <vt:lpstr>Шаблон оформления 'Детский манеж'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Первая Московская гимназия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Новикова В.Л.</dc:creator>
  <cp:lastModifiedBy>admin</cp:lastModifiedBy>
  <cp:revision>21</cp:revision>
  <dcterms:created xsi:type="dcterms:W3CDTF">2017-05-29T16:23:35Z</dcterms:created>
  <dcterms:modified xsi:type="dcterms:W3CDTF">2020-06-01T09:31:08Z</dcterms:modified>
</cp:coreProperties>
</file>