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Традиция нашей группы: праздновать день рождение в группе весело. День рождения Арсения.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84784"/>
            <a:ext cx="3395749" cy="453043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268760"/>
            <a:ext cx="2970330" cy="3960440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495" y="2564904"/>
            <a:ext cx="3075806" cy="410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331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Традиция нашей группы: праздновать день рождение в группе весело. День рождения Арсения.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Традиция нашей группы: праздновать день рождение в группе весело. День рождения Арсения.</dc:title>
  <dc:creator>7 группа</dc:creator>
  <cp:lastModifiedBy>User</cp:lastModifiedBy>
  <cp:revision>1</cp:revision>
  <dcterms:created xsi:type="dcterms:W3CDTF">2020-06-11T09:02:08Z</dcterms:created>
  <dcterms:modified xsi:type="dcterms:W3CDTF">2020-06-11T09:10:02Z</dcterms:modified>
</cp:coreProperties>
</file>