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91" r:id="rId2"/>
    <p:sldId id="292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699" autoAdjust="0"/>
    <p:restoredTop sz="94660"/>
  </p:normalViewPr>
  <p:slideViewPr>
    <p:cSldViewPr>
      <p:cViewPr>
        <p:scale>
          <a:sx n="50" d="100"/>
          <a:sy n="50" d="100"/>
        </p:scale>
        <p:origin x="-2400" y="-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ipe dir="u"/>
  </p:transition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1429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solidFill>
                  <a:srgbClr val="7030A0"/>
                </a:solidFill>
                <a:latin typeface="Bahnschrift SemiLight Condensed" pitchFamily="34" charset="0"/>
              </a:rPr>
              <a:t>Поздравляю с Днем защиты детей</a:t>
            </a:r>
            <a:r>
              <a:rPr lang="ru-RU" sz="4000" dirty="0" smtClean="0">
                <a:solidFill>
                  <a:srgbClr val="7030A0"/>
                </a:solidFill>
                <a:latin typeface="Bahnschrift SemiLight Condensed" pitchFamily="34" charset="0"/>
              </a:rPr>
              <a:t>!</a:t>
            </a:r>
          </a:p>
          <a:p>
            <a:pPr algn="ctr"/>
            <a:r>
              <a:rPr lang="ru-RU" sz="4000" dirty="0" smtClean="0">
                <a:solidFill>
                  <a:srgbClr val="7030A0"/>
                </a:solidFill>
                <a:latin typeface="Bahnschrift SemiLight Condensed" pitchFamily="34" charset="0"/>
              </a:rPr>
              <a:t>Желаю </a:t>
            </a:r>
            <a:r>
              <a:rPr lang="ru-RU" sz="4000" dirty="0">
                <a:solidFill>
                  <a:srgbClr val="7030A0"/>
                </a:solidFill>
                <a:latin typeface="Bahnschrift SemiLight Condensed" pitchFamily="34" charset="0"/>
              </a:rPr>
              <a:t>окунуться в праздник счастья, улыбок и искренней детской радости. </a:t>
            </a:r>
            <a:endParaRPr lang="ru-RU" sz="4000" dirty="0" smtClean="0">
              <a:solidFill>
                <a:srgbClr val="7030A0"/>
              </a:solidFill>
              <a:latin typeface="Bahnschrift SemiLight Condensed" pitchFamily="34" charset="0"/>
            </a:endParaRPr>
          </a:p>
          <a:p>
            <a:pPr algn="ctr"/>
            <a:r>
              <a:rPr lang="ru-RU" sz="4000" dirty="0" smtClean="0">
                <a:solidFill>
                  <a:srgbClr val="7030A0"/>
                </a:solidFill>
                <a:latin typeface="Bahnschrift SemiLight Condensed" pitchFamily="34" charset="0"/>
              </a:rPr>
              <a:t>Пусть </a:t>
            </a:r>
            <a:r>
              <a:rPr lang="ru-RU" sz="4000" dirty="0">
                <a:solidFill>
                  <a:srgbClr val="7030A0"/>
                </a:solidFill>
                <a:latin typeface="Bahnschrift SemiLight Condensed" pitchFamily="34" charset="0"/>
              </a:rPr>
              <a:t>ваши семьи будут крепкими, едиными, надежными и любящими. </a:t>
            </a:r>
            <a:endParaRPr lang="ru-RU" sz="4000" dirty="0" smtClean="0">
              <a:solidFill>
                <a:srgbClr val="7030A0"/>
              </a:solidFill>
              <a:latin typeface="Bahnschrift SemiLight Condensed" pitchFamily="34" charset="0"/>
            </a:endParaRPr>
          </a:p>
          <a:p>
            <a:pPr algn="ctr"/>
            <a:r>
              <a:rPr lang="ru-RU" sz="4000" dirty="0" smtClean="0">
                <a:solidFill>
                  <a:srgbClr val="7030A0"/>
                </a:solidFill>
                <a:latin typeface="Bahnschrift SemiLight Condensed" pitchFamily="34" charset="0"/>
              </a:rPr>
              <a:t>Пусть </a:t>
            </a:r>
            <a:r>
              <a:rPr lang="ru-RU" sz="4000" dirty="0">
                <a:solidFill>
                  <a:srgbClr val="7030A0"/>
                </a:solidFill>
                <a:latin typeface="Bahnschrift SemiLight Condensed" pitchFamily="34" charset="0"/>
              </a:rPr>
              <a:t>звучит детский смех, рождаются надежды и осуществляются мечты! </a:t>
            </a:r>
            <a:endParaRPr lang="ru-RU" sz="4000" dirty="0" smtClean="0">
              <a:solidFill>
                <a:srgbClr val="7030A0"/>
              </a:solidFill>
              <a:latin typeface="Bahnschrift SemiLight Condensed" pitchFamily="34" charset="0"/>
            </a:endParaRPr>
          </a:p>
          <a:p>
            <a:pPr algn="ctr"/>
            <a:r>
              <a:rPr lang="ru-RU" sz="4000" dirty="0" smtClean="0">
                <a:solidFill>
                  <a:srgbClr val="7030A0"/>
                </a:solidFill>
                <a:latin typeface="Bahnschrift SemiLight Condensed" pitchFamily="34" charset="0"/>
              </a:rPr>
              <a:t>Берегите </a:t>
            </a:r>
            <a:r>
              <a:rPr lang="ru-RU" sz="4000" dirty="0">
                <a:solidFill>
                  <a:srgbClr val="7030A0"/>
                </a:solidFill>
                <a:latin typeface="Bahnschrift SemiLight Condensed" pitchFamily="34" charset="0"/>
              </a:rPr>
              <a:t>себя, ведь семья — это главное!...</a:t>
            </a:r>
          </a:p>
        </p:txBody>
      </p:sp>
    </p:spTree>
    <p:extLst>
      <p:ext uri="{BB962C8B-B14F-4D97-AF65-F5344CB8AC3E}">
        <p14:creationId xmlns:p14="http://schemas.microsoft.com/office/powerpoint/2010/main" xmlns="" val="4282567003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576183418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6300</TotalTime>
  <Words>50</Words>
  <Application>Microsoft Office PowerPoint</Application>
  <PresentationFormat>Экран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Воздушный поток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юра</cp:lastModifiedBy>
  <cp:revision>136</cp:revision>
  <dcterms:modified xsi:type="dcterms:W3CDTF">2020-06-01T06:36:00Z</dcterms:modified>
</cp:coreProperties>
</file>