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9" r:id="rId9"/>
    <p:sldId id="270" r:id="rId10"/>
    <p:sldId id="282" r:id="rId11"/>
    <p:sldId id="271" r:id="rId12"/>
    <p:sldId id="265" r:id="rId13"/>
    <p:sldId id="272" r:id="rId14"/>
    <p:sldId id="283" r:id="rId15"/>
    <p:sldId id="273" r:id="rId16"/>
    <p:sldId id="266" r:id="rId17"/>
    <p:sldId id="267" r:id="rId18"/>
    <p:sldId id="268" r:id="rId19"/>
    <p:sldId id="257" r:id="rId20"/>
    <p:sldId id="274" r:id="rId21"/>
    <p:sldId id="275" r:id="rId22"/>
    <p:sldId id="276" r:id="rId23"/>
    <p:sldId id="258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364" autoAdjust="0"/>
  </p:normalViewPr>
  <p:slideViewPr>
    <p:cSldViewPr snapToGrid="0">
      <p:cViewPr>
        <p:scale>
          <a:sx n="110" d="100"/>
          <a:sy n="110" d="100"/>
        </p:scale>
        <p:origin x="-534" y="-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171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2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73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79250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553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24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280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185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81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654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52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61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61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02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12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8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49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3A379-9DFE-4F62-B1AF-9C6581E81EB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4B710-5137-4EC2-9334-96132927C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6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  <a:alpha val="96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298" y="1803405"/>
            <a:ext cx="11524891" cy="1825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РОДИТЕЛЕЙ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«Вот и стали мы на год взрослей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2019-2020 учебного года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95046" y="3970647"/>
            <a:ext cx="9448800" cy="288735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Старшая группа №11 «ФАНТАЗЕРЫ»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Воспитатели</a:t>
            </a:r>
            <a:r>
              <a:rPr lang="ru-RU" dirty="0" smtClean="0"/>
              <a:t>: </a:t>
            </a:r>
            <a:r>
              <a:rPr lang="ru-RU" dirty="0" err="1" smtClean="0"/>
              <a:t>Долгушева</a:t>
            </a:r>
            <a:r>
              <a:rPr lang="ru-RU" dirty="0" smtClean="0"/>
              <a:t> Наталья Ивановна</a:t>
            </a:r>
          </a:p>
          <a:p>
            <a:pPr algn="r"/>
            <a:r>
              <a:rPr lang="ru-RU" dirty="0" smtClean="0"/>
              <a:t> </a:t>
            </a:r>
            <a:r>
              <a:rPr lang="ru-RU" dirty="0" err="1" smtClean="0"/>
              <a:t>Салимова</a:t>
            </a:r>
            <a:r>
              <a:rPr lang="ru-RU" dirty="0" smtClean="0"/>
              <a:t> Вера Анатольевн</a:t>
            </a:r>
          </a:p>
          <a:p>
            <a:pPr algn="r"/>
            <a:endParaRPr lang="ru-RU" dirty="0"/>
          </a:p>
          <a:p>
            <a:pPr algn="ctr"/>
            <a:r>
              <a:rPr lang="ru-RU" dirty="0"/>
              <a:t>г</a:t>
            </a:r>
            <a:r>
              <a:rPr lang="ru-RU" dirty="0" smtClean="0"/>
              <a:t>. Ханты-Мансийск</a:t>
            </a:r>
          </a:p>
          <a:p>
            <a:pPr algn="ctr"/>
            <a:r>
              <a:rPr lang="ru-RU" dirty="0" smtClean="0"/>
              <a:t>2019-2020 </a:t>
            </a:r>
            <a:r>
              <a:rPr lang="ru-RU" dirty="0" err="1" smtClean="0"/>
              <a:t>уч.год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13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новогодний праздник «ЕЛОЧКУ ЗЕЛЕНУЮ В ГОСТИ МЫ ПОЗВАЛИ…»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247" y="1528907"/>
            <a:ext cx="3018234" cy="40243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1150" y="3016867"/>
            <a:ext cx="2880850" cy="3841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1154" y="2057401"/>
            <a:ext cx="5919996" cy="33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165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детских работ «Новогодние подарки для деда мороза».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70" y="2057401"/>
            <a:ext cx="5956170" cy="33503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594" y="3350429"/>
            <a:ext cx="5738860" cy="3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69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84019" y="207820"/>
            <a:ext cx="10820400" cy="5375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для детей «ПРОЩАНИЕ С ЕЛОЧКОЙ».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510" y="762001"/>
            <a:ext cx="10226909" cy="57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3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Рождественские встречи на музыкальном занятие «встреча у вертепа»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265" y="2180070"/>
            <a:ext cx="3018234" cy="40243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83132" y="1853261"/>
            <a:ext cx="3508448" cy="4677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989" y="1787762"/>
            <a:ext cx="3759801" cy="50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25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праздник «ФЕВРАЛЬ И МАРТ ЗОВУТ ПОЗДРАВИТЬ МАМ И ПАП «по следам бременских музыкантов»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293" y="1958397"/>
            <a:ext cx="6036469" cy="40243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1762" y="2933485"/>
            <a:ext cx="5543873" cy="36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87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тематическая неделя безопасности «Правила дорожные всем знать». положено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955" y="1570470"/>
            <a:ext cx="3018234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231" y="2057401"/>
            <a:ext cx="3957205" cy="4800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85018" y="1886528"/>
            <a:ext cx="3728604" cy="49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90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Развлечение для детей по теме «Неделя зимних игр и забав».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15" y="2189018"/>
            <a:ext cx="5833020" cy="32810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1261" y="3297381"/>
            <a:ext cx="6009794" cy="3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2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7245927" cy="540262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Тематическая неделя «водные просторы- образовательная деятельность «</a:t>
            </a:r>
            <a:r>
              <a:rPr lang="ru-RU" sz="1600" b="1" dirty="0" err="1" smtClean="0"/>
              <a:t>Эксперементирование</a:t>
            </a:r>
            <a:r>
              <a:rPr lang="ru-RU" sz="1600" b="1" dirty="0" smtClean="0"/>
              <a:t> с водой».</a:t>
            </a: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726" y="1304636"/>
            <a:ext cx="4165023" cy="5553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67750" y="2258290"/>
            <a:ext cx="3449782" cy="4599709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4182" y="1759527"/>
            <a:ext cx="3968202" cy="4458711"/>
          </a:xfrm>
        </p:spPr>
      </p:pic>
    </p:spTree>
    <p:extLst>
      <p:ext uri="{BB962C8B-B14F-4D97-AF65-F5344CB8AC3E}">
        <p14:creationId xmlns:p14="http://schemas.microsoft.com/office/powerpoint/2010/main" xmlns="" val="38179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534400" cy="12930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Занятие по программе «Социокультурные истоки» изучаем сказку «Зимовье зверей»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689" y="2183316"/>
            <a:ext cx="4496476" cy="33723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073" y="2545277"/>
            <a:ext cx="5116945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6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Конкурс кормушек </a:t>
            </a:r>
            <a:br>
              <a:rPr lang="ru-RU" sz="3600" dirty="0" smtClean="0"/>
            </a:br>
            <a:r>
              <a:rPr lang="ru-RU" sz="3600" dirty="0" smtClean="0"/>
              <a:t>«Наша забота о птицах».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6" y="1835727"/>
            <a:ext cx="3840479" cy="5022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527" y="1835727"/>
            <a:ext cx="3945611" cy="5022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67749" y="1835728"/>
            <a:ext cx="3480955" cy="50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6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подведение итогов совместного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как средства всестороннего развития ребёнка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коллектива группы, развитию индивидуальных особенностей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родителей в развитии умственных и творческих способностей детей; поддерживать дружеские отношения между воспитанниками и родителями;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перспективы взаимодействия педагогов, родителей и детей на новый учебный год.</a:t>
            </a:r>
          </a:p>
        </p:txBody>
      </p:sp>
    </p:spTree>
    <p:extLst>
      <p:ext uri="{BB962C8B-B14F-4D97-AF65-F5344CB8AC3E}">
        <p14:creationId xmlns:p14="http://schemas.microsoft.com/office/powerpoint/2010/main" xmlns="" val="12643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Лепка из снега  на прогулке «Наш первый снеговик»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2581" y="1889413"/>
            <a:ext cx="8201891" cy="4677642"/>
          </a:xfrm>
        </p:spPr>
      </p:pic>
    </p:spTree>
    <p:extLst>
      <p:ext uri="{BB962C8B-B14F-4D97-AF65-F5344CB8AC3E}">
        <p14:creationId xmlns:p14="http://schemas.microsoft.com/office/powerpoint/2010/main" xmlns="" val="287321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Развлечение по теме «Здравствуй, лето красное!»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537" y="2346325"/>
            <a:ext cx="3018234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6423" y="2346325"/>
            <a:ext cx="3587432" cy="4024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328506" y="2346326"/>
            <a:ext cx="2994932" cy="399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53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Художественно-эстетическая образовательная деятельность по теме «Нарисую лето».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36" y="1709015"/>
            <a:ext cx="3116245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2182" y="1741053"/>
            <a:ext cx="3837709" cy="5116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9971" y="2148660"/>
            <a:ext cx="4635047" cy="34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07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255" y="307812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для родителей по безопасности детей в летний (отпускной) период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969" y="240446"/>
            <a:ext cx="9107179" cy="61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9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48790"/>
            <a:ext cx="10820400" cy="476989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Уважаемые родители, понятно, что ежедневные хлопоты отвлекают вас, но не забывайте, что вашим детям нужна помощь и внимание, особенно в летний период.</a:t>
            </a:r>
          </a:p>
          <a:p>
            <a:pPr marL="0" indent="0" algn="just">
              <a:buNone/>
            </a:pPr>
            <a:r>
              <a:rPr lang="ru-RU" dirty="0"/>
              <a:t>Во- первых: ежедневно напоминайте своему ребёнку о правилах дорожного движения. Используйте для этого соответствующие ситуации на улице во дворе, по дороге в детский сад. Находясь с малышом на улице полезно объяснять ему все, что происходит на дороге с транспортом, пешеходами. Например, почему в данный момент нельзя перейти проезжую часть, какие на этот случай существуют правила для пешеходов и автомобилей, укажите на нарушителей, отметив, что они нарушают правила, рискуя попасть под движущиеся транспортные средства. Помните, что ваш ребёнок должен усвоить: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1018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13164"/>
            <a:ext cx="10820400" cy="48055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без взрослых на дорогу выходить нельзя, идешь со взрослым за руку, не вырывайся, не сходи с тротуара;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ходить по улице следует спокойным шагом, придерживаясь правой стороны тротуара;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переходить дорогу можно только по пешеходному тротуару на зеленый сигнал светофора, убедившись, что все автомобили остановились;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- вторых: при выезде на природу имейте в виду, что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 проведении купания детей во время походов, прогулок и экскурсий в летнее время выбирается тихое, неглубокое место с пологим и чистым от коряг, водорослей и ила дном;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детей к водоемам без присмотра со стороны взрослых допускать нельзя;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 купающимся ребёнком должно вестись непрерывное наблюдение;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 время купания запретить спрыгивание детей в воду и ныряние с перил ограждения или с берега;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решительно пресекать шалости детей на воде.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619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39636"/>
            <a:ext cx="10820400" cy="42790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В- третьих: постоянно напоминайте вашему ребёнку о правилах безопасности</a:t>
            </a:r>
          </a:p>
          <a:p>
            <a:pPr marL="0" indent="0">
              <a:buNone/>
            </a:pPr>
            <a:r>
              <a:rPr lang="ru-RU" dirty="0"/>
              <a:t>на улице и дома:</a:t>
            </a:r>
          </a:p>
          <a:p>
            <a:pPr marL="0" indent="0">
              <a:buNone/>
            </a:pPr>
            <a:r>
              <a:rPr lang="ru-RU" dirty="0"/>
              <a:t>Ежедневно повторяйте ребёнку:</a:t>
            </a:r>
          </a:p>
          <a:p>
            <a:pPr marL="0" indent="0">
              <a:buNone/>
            </a:pPr>
            <a:r>
              <a:rPr lang="ru-RU" dirty="0"/>
              <a:t>— Не уходи далеко от своего дома, двора.</a:t>
            </a:r>
          </a:p>
          <a:p>
            <a:pPr marL="0" indent="0">
              <a:buNone/>
            </a:pPr>
            <a:r>
              <a:rPr lang="ru-RU" dirty="0"/>
              <a:t>— Не бери ничего у незнакомых людей на улице. Сразу отходи в сторону.</a:t>
            </a:r>
          </a:p>
          <a:p>
            <a:pPr marL="0" indent="0">
              <a:buNone/>
            </a:pPr>
            <a:r>
              <a:rPr lang="ru-RU" dirty="0"/>
              <a:t>— Не гуляй до темноты.</a:t>
            </a:r>
          </a:p>
          <a:p>
            <a:pPr marL="0" indent="0">
              <a:buNone/>
            </a:pPr>
            <a:r>
              <a:rPr lang="ru-RU" dirty="0"/>
              <a:t>— Обходи компании незнакомых подростков.</a:t>
            </a:r>
          </a:p>
          <a:p>
            <a:pPr marL="0" indent="0">
              <a:buNone/>
            </a:pPr>
            <a:r>
              <a:rPr lang="ru-RU" dirty="0"/>
              <a:t>— Избегай безлюдных мест, оврагов, пустырей, заброшенных домов, сараев, чердаков, подвалов.</a:t>
            </a:r>
          </a:p>
          <a:p>
            <a:pPr marL="0" indent="0">
              <a:buNone/>
            </a:pPr>
            <a:r>
              <a:rPr lang="ru-RU" dirty="0"/>
              <a:t>— Не открывай дверь людям, которых не знаешь.</a:t>
            </a:r>
          </a:p>
          <a:p>
            <a:pPr marL="0" indent="0">
              <a:buNone/>
            </a:pPr>
            <a:r>
              <a:rPr lang="ru-RU" dirty="0"/>
              <a:t>— Не садись в чужую машину.</a:t>
            </a:r>
          </a:p>
          <a:p>
            <a:pPr marL="0" indent="0">
              <a:buNone/>
            </a:pPr>
            <a:r>
              <a:rPr lang="ru-RU" dirty="0"/>
              <a:t>— На все предложения незнакомых отвечай: «Нет!» и немедленно уходи от них туда, где есть люди.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2228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16182"/>
            <a:ext cx="10820400" cy="4902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— Не стесняйся звать людей на помощь на улице, в транспорте, в подъезде.</a:t>
            </a:r>
          </a:p>
          <a:p>
            <a:pPr marL="0" indent="0">
              <a:buNone/>
            </a:pPr>
            <a:r>
              <a:rPr lang="ru-RU" dirty="0"/>
              <a:t>— В минуту опасности, когда тебя пытаются схватить, применяют силу, кричи, вырывайся, убегай.</a:t>
            </a:r>
          </a:p>
          <a:p>
            <a:pPr marL="0" indent="0">
              <a:buNone/>
            </a:pPr>
            <a:r>
              <a:rPr lang="ru-RU" dirty="0"/>
              <a:t>Уважаемые родители, помните и о правилах безопасности вашего ребёнка дома:</a:t>
            </a:r>
          </a:p>
          <a:p>
            <a:pPr marL="0" indent="0">
              <a:buNone/>
            </a:pPr>
            <a:r>
              <a:rPr lang="ru-RU" dirty="0"/>
              <a:t>— не оставляйте без присмотра включенные электроприборы;</a:t>
            </a:r>
          </a:p>
          <a:p>
            <a:pPr marL="0" indent="0">
              <a:buNone/>
            </a:pPr>
            <a:r>
              <a:rPr lang="ru-RU" dirty="0"/>
              <a:t>— не оставляйте ребёнка одного в квартире;</a:t>
            </a:r>
          </a:p>
          <a:p>
            <a:pPr marL="0" indent="0">
              <a:buNone/>
            </a:pPr>
            <a:r>
              <a:rPr lang="ru-RU" dirty="0"/>
              <a:t>— заблокируйте доступ к розеткам;</a:t>
            </a:r>
          </a:p>
          <a:p>
            <a:pPr marL="0" indent="0">
              <a:buNone/>
            </a:pPr>
            <a:r>
              <a:rPr lang="ru-RU" dirty="0"/>
              <a:t>— избегайте контакта ребёнка с газовой плитой и спичками.</a:t>
            </a:r>
          </a:p>
          <a:p>
            <a:pPr marL="0" indent="0">
              <a:buNone/>
            </a:pPr>
            <a:r>
              <a:rPr lang="ru-RU" dirty="0"/>
              <a:t>Помните! Ребенок берёт пример с вас - родителей! Пусть ваш пример учит дисциплинированному поведению ребёнка на улице и дома. Старайтесь сделать все возможное, чтобы оградить детей от несчастных случаев!</a:t>
            </a:r>
          </a:p>
        </p:txBody>
      </p:sp>
    </p:spTree>
    <p:extLst>
      <p:ext uri="{BB962C8B-B14F-4D97-AF65-F5344CB8AC3E}">
        <p14:creationId xmlns:p14="http://schemas.microsoft.com/office/powerpoint/2010/main" xmlns="" val="170104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99310"/>
            <a:ext cx="10820400" cy="4819376"/>
          </a:xfrm>
        </p:spPr>
        <p:txBody>
          <a:bodyPr>
            <a:normAutofit/>
          </a:bodyPr>
          <a:lstStyle/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хорошего летнего отдыха!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avatars.mds.yandex.net/get-pdb/1639023/39e781d3-ef5c-484e-bd2c-3c163c2c435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5273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13164"/>
            <a:ext cx="10820400" cy="4805521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 с успешным окончанием ещё одного учебного года. Этот год был непростым, порой не всё складывалось легко, но можно с уверенностью сказать – это был интересный, насыщенный событиями, мероприятиями, победами и успехами год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стали ещё на один год старше, а значит здоровее, смышлёнее, умнее. Мы вместе с ребятами прошли немало испытаний и трудностей на пути к овладению новыми знаниями, навыками и умениями. Кому-то всё давалось легко, кому-то приходилось прикладывать немалые усилия для достижения поставленных целей, но все достойно прошли нелёгкий путь под названием «Старшая группа».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3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891" y="1717964"/>
            <a:ext cx="10093036" cy="4639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старшего дошкольного возраста игра всё чаще оказывается не только содержанием свободного времени, но и выступает в качестве одного из видов интересной и полезной деятельности, средством воспитания доброжелательного общения, положительных взаимоотношений детей, нравственного поведения.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игра – самый естественный вид деятельности детей, который способствует становлению и развитию интеллектуальных и личностных проявлений, самовыражению, самостоятельности. Старший дошкольный возраст – время развития познавательных интересов, творческих способностей детей. Эта развивающая функция в полной мере свойственна и занимательным математическим играм.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6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510245"/>
          </a:xfrm>
        </p:spPr>
        <p:txBody>
          <a:bodyPr>
            <a:normAutofit fontScale="90000"/>
          </a:bodyPr>
          <a:lstStyle/>
          <a:p>
            <a:r>
              <a:rPr lang="ru-RU" dirty="0"/>
              <a:t>За этот учебный год, мы научились: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99310"/>
            <a:ext cx="10820400" cy="48193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Самостоятельно следить за своим внешним видом, опрятностью, выполнять гигиенические процедуры и правила ЗОЖ.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Стремиться к общению со сверстниками, к уважению и положительной оценке со стороны партнера по общению. Учились произносить сложные предложения, изменять слова по числам, падежам. Отвечать на вопросы по сюжетной картинке. Называть слова с определённым звуком и определять место нахождения звука в слове: начало, середина, в конце слова. Инсценировать стихотворения, рассказы.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Развивали мелкую моторику. Дети стали лучше рисовать, вырезать, используя разные техники. Научились лепить из целого куска, сглаживая поверхности. Используют приёмы декоративного украшения, созданных поделок, а так же различные приёмы скатывание, вдавливание, сплющивание. Научились правильно держать ножницы и правильно действовать ими.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Математические представления сводятся к ознакомлению числового ряда от 1до 10 и больше. Знают наизусть числа в пределах 10. Производят обратный счет в пределах первого десятка. Знают знаки больше, меньше, равно, плюс, минус. Производят сравнение предметов. Имеют представление о действиях сложение и вычитание. Имеют представление о процедурах измерения разных величин: длины, веса, объема. Учимся называть дни недели по порядку. Различать понятия «вчера, сегодня, завтра». Называть времена года, у каждого времени года называть месяцы. Пользоваться обобщающими словами. Проводят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сериацию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находят закономерности и продолжают ряды. Различают и правильно называют геометрически плоские и объёмные фигуры круг, квадрат, треугольник, прямоугольник, овал, шар, куб, конус, цилиндр, пирамида. Имеют представление о частях суток.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научились договариваться друг с другом. Сформировался дружный коллектив, группа! Конечно все разные, со своими особенностями, характерами.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26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991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теперь, 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отправляемся по страничкам нашего года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стали мы на год взрослее».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770" y="2673927"/>
            <a:ext cx="2202548" cy="29367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272" y="2337954"/>
            <a:ext cx="6026727" cy="45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8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 нам приехали актеры театра обско-угорских народов «Солнце» и показали нам Спектакль «Сказка на бубне»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509" y="2992582"/>
            <a:ext cx="3948546" cy="32256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0086" y="2687782"/>
            <a:ext cx="3127664" cy="4170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22326" y="2784764"/>
            <a:ext cx="280034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5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осенний праздник «Осень, осень в гости просим…»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62" y="2199626"/>
            <a:ext cx="3444874" cy="25836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1456" y="3865418"/>
            <a:ext cx="3528291" cy="2646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8436" y="3047999"/>
            <a:ext cx="4276437" cy="32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37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4" y="178130"/>
            <a:ext cx="8596745" cy="18792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Вместе с родителями мы участвовали в конкурсе снежных фигур «Новый год у ворот…»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25" y="1722870"/>
            <a:ext cx="5365750" cy="4024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4436" y="2011675"/>
            <a:ext cx="4283311" cy="44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59984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429</TotalTime>
  <Words>1287</Words>
  <Application>Microsoft Office PowerPoint</Application>
  <PresentationFormat>Произвольный</PresentationFormat>
  <Paragraphs>77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След самолета</vt:lpstr>
      <vt:lpstr>  ПРЕЗЕНТАЦИЯ ДЛЯ РОДИТЕЛЕЙ «Вот и стали мы на год взрослей»  (итоги 2019-2020 учебного года)</vt:lpstr>
      <vt:lpstr>Цель: подведение итогов совместного воспитательно-образовательного процесса как средства всестороннего развития ребёнка.</vt:lpstr>
      <vt:lpstr>Слайд 3</vt:lpstr>
      <vt:lpstr>Слайд 4</vt:lpstr>
      <vt:lpstr>За этот учебный год, мы научились:</vt:lpstr>
      <vt:lpstr>А теперь, мы отправляемся по страничкам нашего года   «Вот и стали мы на год взрослее». </vt:lpstr>
      <vt:lpstr>К нам приехали актеры театра обско-угорских народов «Солнце» и показали нам Спектакль «Сказка на бубне»</vt:lpstr>
      <vt:lpstr>Наш осенний праздник «Осень, осень в гости просим…»</vt:lpstr>
      <vt:lpstr>Вместе с родителями мы участвовали в конкурсе снежных фигур «Новый год у ворот…»</vt:lpstr>
      <vt:lpstr>Наш новогодний праздник «ЕЛОЧКУ ЗЕЛЕНУЮ В ГОСТИ МЫ ПОЗВАЛИ…»</vt:lpstr>
      <vt:lpstr>Выставка детских работ «Новогодние подарки для деда мороза».</vt:lpstr>
      <vt:lpstr>Слайд 12</vt:lpstr>
      <vt:lpstr>Рождественские встречи на музыкальном занятие «встреча у вертепа»</vt:lpstr>
      <vt:lpstr>Наш праздник «ФЕВРАЛЬ И МАРТ ЗОВУТ ПОЗДРАВИТЬ МАМ И ПАП «по следам бременских музыкантов»</vt:lpstr>
      <vt:lpstr>тематическая неделя безопасности «Правила дорожные всем знать». положено</vt:lpstr>
      <vt:lpstr>Развлечение для детей по теме «Неделя зимних игр и забав».</vt:lpstr>
      <vt:lpstr>Тематическая неделя «водные просторы- образовательная деятельность «Эксперементирование с водой».</vt:lpstr>
      <vt:lpstr>Занятие по программе «Социокультурные истоки» изучаем сказку «Зимовье зверей»</vt:lpstr>
      <vt:lpstr>Конкурс кормушек  «Наша забота о птицах».</vt:lpstr>
      <vt:lpstr>Лепка из снега  на прогулке «Наш первый снеговик»</vt:lpstr>
      <vt:lpstr>Развлечение по теме «Здравствуй, лето красное!»</vt:lpstr>
      <vt:lpstr>Художественно-эстетическая образовательная деятельность по теме «Нарисую лето».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57</cp:revision>
  <dcterms:created xsi:type="dcterms:W3CDTF">2020-05-22T12:18:18Z</dcterms:created>
  <dcterms:modified xsi:type="dcterms:W3CDTF">2020-06-03T06:56:15Z</dcterms:modified>
</cp:coreProperties>
</file>