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6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64DF29-19C2-4AE1-AD8D-676B17409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CB7E06B-5D19-4AFD-B399-A402A74DE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DAA5D6-ED8F-41BB-A115-E4A41C55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8D9776-5B14-4F59-A825-D9027622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18CF99-5A24-4766-B120-340AC0A4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9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977D2C-3287-46A6-A173-1E746384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EC3AF89-58FA-4D4B-9259-72273A5F3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974CF9-9EAA-44DF-9849-1D7612D1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D5D0F0-57DD-45AA-A2DA-2F877381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D88B68-CC58-4112-9281-89F79493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7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0E6D965-86DA-41AF-BCE9-03C0A524A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70F8D79-16B8-4F54-83ED-EACDEFF1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085146-229E-48FA-A6E6-DF9DCA06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7E2206-B61F-402D-974C-0B07C66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68EB9E-BA53-47A5-91B3-E570FAD3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50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1B95EB-36D7-46D3-A09E-3AF26D54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4581AA-9C4C-4353-89BF-210C1E963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1131C9-51C0-4022-8080-9BD82C8A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7A2286-0C06-464A-9889-937B8759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38AC6C-78D6-41E7-A0BB-F48D92A2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8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15C590-597C-4699-8F21-FEA5F767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9543F7-407E-46D3-B03C-14972FD70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F4099E-46A9-4B45-B8B1-ED8A166B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D8D473-54E1-4FE7-A9A2-2388979D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F109AA-1CC1-407D-8B66-E208FA83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2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3D9A92-9BEC-4144-8B0A-EBFAD7D6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342BC0-559D-491C-A0FE-F244F7B6D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ED3793-AA19-42C1-88A1-7384A229A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BB3B2B-347C-4451-94EF-E29C0D5A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062030-8A93-43F7-BC91-7C34246B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309851-1403-442B-9EAD-41ADFD2F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8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8D8C6A-15B3-4CF5-B2C8-76106BC9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602DD8-40BD-468B-B7F6-DEE8A036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28BF30-37FA-42C1-A8FB-CEDE9831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8F448D5-7A1A-4BF3-8973-1760740C1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2AA97A2-0BF6-42D9-9F3A-4E51474DC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5468C38-8152-4A90-AE08-4040B691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A9BBD5F-D582-4711-A033-7BA9D666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BE4CEFF-7E7E-4570-A8E2-C770A7BD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0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AF420D-27A8-45F2-B7D1-EF45AB18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CF76F12-6EC4-4944-A676-A056D3B9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CD3ED3D-ADF9-4EA1-B099-D6F4F96D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FBA604D-BFBB-43D9-82A6-E9CF1D58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6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CE4A495-894C-4FAE-A7BE-209A5B29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DD8D2BF-30B9-41AD-8F3C-1F4B7165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BCCB22-EB6D-4966-9839-82E0EFEE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3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315832-9AC5-46F8-A4C6-A7868D2A8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A0F197-360B-4A39-91F3-9F22BF804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1FDDFF-1426-40C2-BABA-74C55AC6B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ED5DAC-E3E4-47A0-BB7E-A92B34FC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DBD86E-1986-4E30-ADE9-86958701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1F72769-401E-4874-83F6-2AF1AF10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3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3C63A3-D7D9-4F7A-B150-E010EF1E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C5F2867-AC6D-4A4F-87D5-5791EE481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2C6B18-CDEB-442C-8AAC-887434152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B6357E-7F62-4093-9FC1-03D474D0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D102D5-FF5C-4D1B-B37B-E14C74CF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80AEAD-D564-41A7-8CA0-F4100F24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5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BB1EC-ECFB-4947-94F6-4B04A45F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89122A-ADE0-4E97-AEDA-33048FBA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79A4D6-E751-4C0B-B67C-3DE841FEE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15188-FCB9-431D-8C68-AE220FB31E60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A48E8B-EAC8-4849-9791-94D2B962A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329850-C62C-4217-8195-1CB710FF6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27AA-4BA4-4792-A884-283377E7E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42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4AC79A-D05E-4BD9-8BC5-B84C6248A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5776EF9-A067-4FD6-8A36-D26C0FC49450}"/>
              </a:ext>
            </a:extLst>
          </p:cNvPr>
          <p:cNvSpPr/>
          <p:nvPr/>
        </p:nvSpPr>
        <p:spPr>
          <a:xfrm>
            <a:off x="1055077" y="843113"/>
            <a:ext cx="9664505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Презентация для родителей </a:t>
            </a:r>
          </a:p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второй группы 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раннего возраста «Муравьишки»</a:t>
            </a:r>
          </a:p>
          <a:p>
            <a:pPr algn="ctr"/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Тема: Мы стали на год старше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</a:p>
          <a:p>
            <a:pPr algn="ctr"/>
            <a:endParaRPr lang="ru-RU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Подготовили воспитатели: Касумова Н.Г., Юзбакова К.Д.</a:t>
            </a:r>
            <a:endParaRPr lang="ru-RU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110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D2F916-84B6-4AC8-8374-E78E8927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6531DF-2B8F-47FF-8735-746DB1297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7BD8C2-180F-4904-94EC-5AC8D7B9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68" y="1342224"/>
            <a:ext cx="4558937" cy="3471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61DF43-9A03-4BCA-8B44-4CAB4CA8F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4777">
            <a:off x="7778418" y="1928761"/>
            <a:ext cx="4323785" cy="3242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169F2D9-B8BF-4B80-844F-91A7C21A1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6099">
            <a:off x="182288" y="1780441"/>
            <a:ext cx="4396154" cy="32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4F19BEA-26FF-4620-BE46-82C5B5BE2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034C08-77CE-4CBA-A75B-C5E4F65F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844062"/>
            <a:ext cx="9931791" cy="3938954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Познавательное развитие</a:t>
            </a:r>
            <a:b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классифицировать предметы по цвету, форме. С</a:t>
            </a:r>
            <a: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облюдать элементарные правила в играх, объединяться в группы для игр; собирать разрезные картинки и пирамидки; приобрели навыки культурного поведения. Выделять цвет, форму и величину; различать, называть, использовать строительные детали; различать понятия «много, один». Узнают и называют домашних и диких животных, их детенышей. Различают овощи, фрукты.</a:t>
            </a:r>
            <a:b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92029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E47EA6-9799-419B-BE36-6BA8F7EC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58708C9-325D-4DD9-BFDE-DC42E1F0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AE9AFF-5FCA-44F3-97E1-4B5670F7F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75" y="261195"/>
            <a:ext cx="4283430" cy="3212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ADC634-BA28-4D1C-9DAF-08C64E7D1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05" y="1141716"/>
            <a:ext cx="3374322" cy="4499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2F11EFA-60BA-499C-B870-65321EF09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5" y="1141716"/>
            <a:ext cx="3374322" cy="44990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B3A8B5E-B51F-44CA-AA97-590B84D9C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00" y="3559598"/>
            <a:ext cx="4283429" cy="32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8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5659246-358B-4848-8FD2-EB0832E8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3FC86-6869-4586-91BE-A92E433F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978"/>
            <a:ext cx="10515600" cy="402336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Художественно-эстетическое развитие</a:t>
            </a: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п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равильно держать карандаш и кисть; называть основные цвета; изображать простые предметы, рисовать прямые линии; раскатывать комочки пластилина, делать палочки из пластилина. Освоены нетрадиционные методы рисования с детьми: ладошками, ватными палочками, пальчиками.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активно вовлекаются в самостоятельную экспериментальную деятельность, имеют возможность свободного доступа в уголки развития.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2989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BD10F-1001-4F6E-A3CD-3077A8B9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D5C78DA-3859-4090-A7A5-3B76D77CD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A1FD9E-F707-404B-8CBB-7B9412B2A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188" y="1668072"/>
            <a:ext cx="4213274" cy="31599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48BF87-B5B7-4606-B8C2-759420130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323" y="1668073"/>
            <a:ext cx="4213275" cy="31599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FFDAF1-B24A-4A8E-AF7A-E7BB7B469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4460" y="1668072"/>
            <a:ext cx="4213274" cy="31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FC5788-A877-49D7-8AB1-BB54DEDB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72A92DE-B435-4473-9456-666A672EE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A735B8-37AC-4731-A0C3-7E8F66F51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545" y="708191"/>
            <a:ext cx="3593658" cy="26952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2C1718-5D24-46D4-8D9A-70AE63BEA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818" y="708190"/>
            <a:ext cx="3593660" cy="2695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D4DB77-ED50-4DB9-876D-DF2DE1DF5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4157" y="3837842"/>
            <a:ext cx="3270738" cy="245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AF405AC-FC54-432C-AE19-F746857D6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3268" y="708192"/>
            <a:ext cx="3593662" cy="26952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71B1A23-CE7F-4305-B179-8DF4BA1508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2723" y="708191"/>
            <a:ext cx="3593661" cy="26952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957DE71-C7D8-45B5-B63D-BDCABA302D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34" y="3429000"/>
            <a:ext cx="4226688" cy="31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2F26DE3-3201-479F-9ECC-E823B0F1A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2FC1B2-6531-4C89-8107-4F12625E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8" y="1233805"/>
            <a:ext cx="10775852" cy="1607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  <a:br>
              <a:rPr lang="ru-RU" sz="40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проводились: утренняя зарядка, дыхательные упражнения, зрительная гимнастика, физ. минутки, хождение по массажным дорожкам, подвижные игры, прогулки</a:t>
            </a:r>
            <a:r>
              <a:rPr lang="ru-RU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B9D803-AAFD-4BB5-86E0-A24738D2A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321169"/>
            <a:ext cx="4811151" cy="3608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39B9EF-BA0E-4B27-AA55-5733D3959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6" y="2321169"/>
            <a:ext cx="4811151" cy="36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D86E-B602-433D-BEFF-27979001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3C7463F-5BBD-41E4-A756-27D8379E7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277A95-3E64-41FC-9D88-8D2735A78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728">
            <a:off x="504597" y="699443"/>
            <a:ext cx="4799827" cy="3599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ACF216A-D36D-4113-B770-16E9793F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4830" y="916162"/>
            <a:ext cx="4135511" cy="31016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2EE0CA-876A-41E4-AC55-178AE71F1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4580" y="913107"/>
            <a:ext cx="4135511" cy="31016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0237BF1-EAB3-4080-8B9D-18B1E1060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249" y="3515150"/>
            <a:ext cx="3608039" cy="27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1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C7E4345-407B-4ED6-89EB-217A0055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AE583F-424C-41CD-91C0-89BABF30D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2621"/>
            <a:ext cx="10317480" cy="2131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течении учебного года прошли праздники, развлечения: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Досуг по ППД «Осторожно, дорога!»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Новогоднее развлечение «В гостях у зайки!»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Музыкальное развлечение «Пришла Весна».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Развлечение «Широкая масленица»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Мероприятие, посвященное Дню Победы.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D62AA7-591B-4CD0-BC9A-599B92EDD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66" y="2876844"/>
            <a:ext cx="4304713" cy="3228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34301F-FB16-42BE-AD31-A741002B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9" y="2883877"/>
            <a:ext cx="4304714" cy="32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7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3B661F-A08C-47FE-A0AF-03A8798E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71B2A14-D065-4546-BBF7-FD4117290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5AACC52-88B4-4D42-AF0E-DD9C08BD9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14" y="520259"/>
            <a:ext cx="7963487" cy="59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69433B-DF48-4D47-985A-0F76B921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2A7A8EB-ED6F-4641-AA19-E5D307588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08FB95-343F-4136-BF78-16E5637A6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98" y="604911"/>
            <a:ext cx="4236134" cy="564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5773F94-04D0-46E4-BE99-FE349E8C3C94}"/>
              </a:ext>
            </a:extLst>
          </p:cNvPr>
          <p:cNvSpPr/>
          <p:nvPr/>
        </p:nvSpPr>
        <p:spPr>
          <a:xfrm>
            <a:off x="5908431" y="604912"/>
            <a:ext cx="5134707" cy="449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В детский сад детишки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С радостью всегда идут,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И девчонки, и мальчишки,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Очень нравится им тут!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В детском саду у нас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Очень интересно!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Хотим мы провести для Вас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Экскурсию все вместе.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Мы двери в сказку открываем, </a:t>
            </a:r>
            <a:b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BE2824"/>
                </a:solidFill>
                <a:latin typeface="Arial Black" panose="020B0A04020102020204" pitchFamily="34" charset="0"/>
              </a:rPr>
              <a:t>И в нашу группу приглашаем!</a:t>
            </a:r>
            <a:r>
              <a:rPr lang="ru-RU" sz="2000" b="1" dirty="0">
                <a:latin typeface="Arial Black" panose="020B0A040201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3783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D58BFB-8372-4F24-9889-130941EC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F609C67-7E75-4539-BDCF-2CF6B87C3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732D1B-AFEE-4411-BFC5-4D4717005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3" y="1027906"/>
            <a:ext cx="5458265" cy="4093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DC9F17-71EC-47CD-9E12-5448290F6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3" y="370558"/>
            <a:ext cx="2927839" cy="39037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2D865D-1EA9-4B80-BF3B-A979FB738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230" y="365125"/>
            <a:ext cx="3202159" cy="42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2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11B7EC-8767-4377-BA6A-BEC52F31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DDFE30F-27E4-4C5D-BB72-B11DCCFB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A9E4C9-7C7D-41AE-8AB5-99B088C9A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" y="541607"/>
            <a:ext cx="5336344" cy="40022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CFF3F9A-3131-4CA6-AD0D-18D7A40D9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30" y="3610598"/>
            <a:ext cx="4154659" cy="31159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89EA2FE-1E8C-4196-A8DF-1283C1145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40" y="541607"/>
            <a:ext cx="5336344" cy="40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C75B4C-7ACE-4743-A9B5-5208DFBD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E4A855F-05B5-4066-9CC9-CA0230175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03EA8A-8AE2-4D14-B879-54C326288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5" y="311029"/>
            <a:ext cx="4979963" cy="3734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0FD325-6BDF-438E-9F66-726F573E1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7725" y="731980"/>
            <a:ext cx="3857427" cy="2893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3B4740-BF31-4B6D-B7CA-887111C47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547">
            <a:off x="4351275" y="3935254"/>
            <a:ext cx="3322678" cy="24920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C4FA0D2-5DA3-45CB-8CC9-53BB563CF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6962" y="886925"/>
            <a:ext cx="4607169" cy="34553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381C8D-7670-4C43-9CDD-EB7E5BAC4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173">
            <a:off x="8065651" y="3799600"/>
            <a:ext cx="3334627" cy="2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40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EDCB27C-D200-4DCD-B34B-29B7D382B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46448-10F9-4A9E-814F-48215EF1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872197"/>
            <a:ext cx="9551963" cy="3995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В течении года дети многому научились.</a:t>
            </a:r>
            <a:b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</a:br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Еще мы развивали их в таких направлениях как:</a:t>
            </a: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 учили культурно-гигиеническим навыкам, навыкам самообслуживания.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/>
            </a:r>
            <a:b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</a:br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В течение года сформировали у детей простейшие </a:t>
            </a: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культурно-гигиенические навыки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. Во время умывания дети самостоятельно моют руки: намыливают их мылом, смывают, вытирают их полотенцем. Все дети знают свое полотенце и аккуратно вешают его на место. Самостоятельно посещают туалет. Во время приема пищи дети сами держат ложку и кушают, приучаем их кушать аккуратно и благодарить после еды. 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7D46917-95E6-48A2-9803-F17545BA7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290474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EC2B29-9D05-4482-B1A1-6B6E7EC3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6195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Приучаем к уборке игрушек, ребята молодцы сразу начинают все складывать на место.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Но есть и такие, кто любит "халтурить".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  <a:t>При небольшой помощи взрослых дети умеют раздеваться (снимать колготки, обувь) и складывать аккуратно одежду на стул. Одевание дается нам чуть сложнее, но дети еще учатся.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&amp;quot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82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F08D5-D760-4664-9CE0-A7912E6A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8060765-0A45-4E9C-9815-225D8A9AD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6" y="0"/>
            <a:ext cx="12037254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69D58D-FF89-47AE-AF95-82C56BBCC69A}"/>
              </a:ext>
            </a:extLst>
          </p:cNvPr>
          <p:cNvSpPr/>
          <p:nvPr/>
        </p:nvSpPr>
        <p:spPr>
          <a:xfrm>
            <a:off x="7526216" y="1186978"/>
            <a:ext cx="3390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Водичка, водичка,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Умой мое личико,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Чтобы глазоньки блестели,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Чтобы щечки краснели,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Чтоб смеялся роток,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Чтоб кусался зубок.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98D7AC-7EC1-44E9-92FA-6965D1F88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0689" y="787020"/>
            <a:ext cx="4452425" cy="33393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D04FE97-5404-40B5-81EE-3A6527090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9391" y="1527755"/>
            <a:ext cx="4385020" cy="32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50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FF15B6-7317-4461-ACC5-E8DF7800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50C1E68-9AB6-4CFE-8671-337609FF5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CDFBDA-7217-46BD-BE1D-DEC251055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972" y="1572150"/>
            <a:ext cx="4353951" cy="32654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05B6885-A0F0-4976-86A0-08065E942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79" y="1027906"/>
            <a:ext cx="5805268" cy="43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0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28C03E-BE1F-40E1-BE02-29620329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123C0CF-1E16-44A4-A239-A1164C72A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EEB8333-9418-4E06-8292-DF597A7AAAB4}"/>
              </a:ext>
            </a:extLst>
          </p:cNvPr>
          <p:cNvSpPr/>
          <p:nvPr/>
        </p:nvSpPr>
        <p:spPr>
          <a:xfrm>
            <a:off x="7793502" y="1027906"/>
            <a:ext cx="307320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Меня кормили с ложки,</a:t>
            </a:r>
            <a:b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 я подрос немножко.</a:t>
            </a:r>
            <a:b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Смотрите, поскорее,</a:t>
            </a:r>
            <a:b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 кушать сам умею!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473464-64B3-43A4-A137-32398074C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936" y="1625829"/>
            <a:ext cx="4308872" cy="323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B34D8E-624A-48F0-AE0B-8E5840957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5692" y="1625830"/>
            <a:ext cx="4308870" cy="323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781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8B366C-CE66-4267-91AC-B2D8978D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6E84275-C9F2-4097-A6F4-CFE9A07CB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D92CBD-DE9F-4064-872D-F6CB48F95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7085">
            <a:off x="154856" y="914659"/>
            <a:ext cx="3880684" cy="291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7A3303-E458-4923-8389-E79410078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7912">
            <a:off x="7193789" y="1751367"/>
            <a:ext cx="4473688" cy="335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7145068-93DF-45CE-A705-431E6E740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934">
            <a:off x="3488584" y="1466468"/>
            <a:ext cx="4341961" cy="325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666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4BC8D-08E0-487F-8168-CE78AA01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06B2B11-C126-438B-81C2-70E1B458C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2E42686-638B-4F17-A800-A8F5D2EF006E}"/>
              </a:ext>
            </a:extLst>
          </p:cNvPr>
          <p:cNvSpPr/>
          <p:nvPr/>
        </p:nvSpPr>
        <p:spPr>
          <a:xfrm>
            <a:off x="7765366" y="703386"/>
            <a:ext cx="3588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 собираемся вставать! Если хочешь поиграться, нужно быстро одеваться, дверцу шкафа открывай, по порядку одевай!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27FF3E9-AE68-4C8E-833F-B1AD3A37C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88" y="365125"/>
            <a:ext cx="5868273" cy="440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B124FB7-6DF9-4223-8516-DBA3F0A6F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834" y="3456295"/>
            <a:ext cx="3679020" cy="27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85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AA3F11-E4DF-4BD5-9C36-91C97B0F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46F962-3497-4E32-B809-4D586BB6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3043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3300"/>
                </a:solidFill>
                <a:latin typeface="Arial Black" panose="020B0A04020102020204" pitchFamily="34" charset="0"/>
              </a:rPr>
              <a:t>Вот и подошел к концу учебный год. Каждый из Вас обратил внимание на то, как наши дети подросли и поумнели. Они уже многое знают, многим интересуются, познают окружающий мир. Все чего они достигли – это заслуга, прежде всего нашей с вами совместной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105322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98E757-F370-4B5F-A28B-5D370401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F50A3B7-4C9C-4519-AD94-B46046B64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8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2CD50F-4650-40A3-BFB4-35BDE456D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20" y="1380992"/>
            <a:ext cx="4933917" cy="3700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0066A3-1482-4A7E-9561-1827FF860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0678" y="1298517"/>
            <a:ext cx="4327993" cy="32459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6ACE7F-D582-4BD5-955C-8A2A028A4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611" y="1298517"/>
            <a:ext cx="4327993" cy="32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6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A3D7F6-6AEE-430A-AD99-843E81A8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1EC111E-66B4-4FF2-8B04-280F84528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1C746AC-0126-420D-BDA4-1079902F266B}"/>
              </a:ext>
            </a:extLst>
          </p:cNvPr>
          <p:cNvSpPr/>
          <p:nvPr/>
        </p:nvSpPr>
        <p:spPr>
          <a:xfrm>
            <a:off x="7793502" y="604911"/>
            <a:ext cx="3560298" cy="4980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Ты, мороз, мороз, мороз, не показывай свой нос! Уходи скорей домой, стужу уводи с собой. А мы саночки возьмём, мы на улицу пойдём, сядем в саночки - </a:t>
            </a:r>
            <a:r>
              <a:rPr lang="ru-RU" sz="2800" b="1" i="1" dirty="0" err="1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самокаточки</a:t>
            </a:r>
            <a:endParaRPr lang="ru-RU" sz="2800" b="1" i="1" dirty="0">
              <a:solidFill>
                <a:srgbClr val="BE28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7704EA-7EE7-4515-A691-AEE2F54A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3" y="838546"/>
            <a:ext cx="6907877" cy="518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179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6160E-EC5B-463E-A7D2-2FEE5909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888EA36-0EB1-49C8-9BE1-E17AEF0AF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B129F2D-259C-4BBE-B021-D9D917B0BF66}"/>
              </a:ext>
            </a:extLst>
          </p:cNvPr>
          <p:cNvSpPr/>
          <p:nvPr/>
        </p:nvSpPr>
        <p:spPr>
          <a:xfrm>
            <a:off x="3259015" y="64318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>
                <a:ln>
                  <a:noFill/>
                </a:ln>
                <a:solidFill>
                  <a:srgbClr val="BE282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Игровая деятельность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C6B023-E268-4B3A-B7C6-4E0AF4338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734" y="2063941"/>
            <a:ext cx="4798672" cy="359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949705D-A1C1-4A9E-ABC6-6D5904BE0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3570" y="2063940"/>
            <a:ext cx="4798673" cy="359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2806197-3DAC-4714-9C4E-48BCE33DF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2360" y="2049455"/>
            <a:ext cx="4682796" cy="35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82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537D71-BA79-49D7-8CF6-57F5FD7B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FC75E36-94BC-485B-B391-093B423E7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C5DCE5-18CA-44D9-9D40-A9C1819F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953" y="1353746"/>
            <a:ext cx="5556153" cy="416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A4FE36-ACB9-46A3-8F75-E95C95500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6958" y="1353746"/>
            <a:ext cx="5556152" cy="416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427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618A9B-D399-4421-9A79-CBE4517E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CF35DF9-7A64-46DB-BFAB-C1D529DF2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7977185-7A7D-4659-8B44-B6D5518EF0CD}"/>
              </a:ext>
            </a:extLst>
          </p:cNvPr>
          <p:cNvSpPr/>
          <p:nvPr/>
        </p:nvSpPr>
        <p:spPr>
          <a:xfrm>
            <a:off x="1280160" y="498464"/>
            <a:ext cx="1007364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сейчас, вот сейчас,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Наступает "тихий "час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тихо полежать, никому не мешать!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7B9AD6-0612-43E5-A9BA-11EC7A8BD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" y="2638184"/>
            <a:ext cx="4658986" cy="349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C68AFE-81BA-4B3C-B723-CAB08DB66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6789" y="2638185"/>
            <a:ext cx="4658985" cy="349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2EEC442-E18D-4388-8AD9-EFE13A14E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6289" y="2638186"/>
            <a:ext cx="4658984" cy="349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41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5263E3-57BA-4875-8A58-D4057DDC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1F99824-8EDD-44D0-A4FE-DA1EA95B4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437C005-D29C-496B-A420-A73076A98549}"/>
              </a:ext>
            </a:extLst>
          </p:cNvPr>
          <p:cNvSpPr/>
          <p:nvPr/>
        </p:nvSpPr>
        <p:spPr>
          <a:xfrm>
            <a:off x="3646722" y="673963"/>
            <a:ext cx="4701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BE28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помощники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B9590A0-4B6A-470B-889E-3A9162F9C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648" y="1905824"/>
            <a:ext cx="4191807" cy="314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06D498E-1705-4A41-840A-51D242721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36" y="1597965"/>
            <a:ext cx="4882759" cy="366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A2469A-443E-4FDA-AAA8-AB20741A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3271" y="1905824"/>
            <a:ext cx="4191809" cy="314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087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BFE41-6D1F-4FF2-AE04-01B17196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B2D4225-07CB-4AD4-A768-BDFE83588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10A6B3-6B65-4A77-8897-CF093246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6877">
            <a:off x="353242" y="507320"/>
            <a:ext cx="5028635" cy="376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873F4D-9CC2-4155-BC52-2EC4DC61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6441">
            <a:off x="8282233" y="504999"/>
            <a:ext cx="3229678" cy="430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963CA7-2DD3-42F3-A1F7-A544DF17D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3146">
            <a:off x="4428627" y="2113889"/>
            <a:ext cx="4289383" cy="321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231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40726-E0C5-48CF-858E-4621DF2F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75ABAB1-975B-45B8-8F03-F0AC9A379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765654-E6A4-45C3-877B-D2D5BDEAA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905" y="1160973"/>
            <a:ext cx="4260948" cy="3195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CF6E54-CF03-4493-93C9-833BB962A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3181" y="2676488"/>
            <a:ext cx="4260949" cy="319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354F7FC-520C-4C84-8C30-4AC56E4AB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88" y="1095323"/>
            <a:ext cx="4436012" cy="332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203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B730E7-483B-4206-8A7C-65F76026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A9B4789-FF1F-4D46-A605-4EB7D5674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2E6C50-9E74-4B32-994E-0E3982D59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970" y="1554483"/>
            <a:ext cx="4220307" cy="316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FC6748-BE5D-46CD-86D3-32BA49E46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7460" y="1554482"/>
            <a:ext cx="4220306" cy="316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7DF186E-BB0A-48E3-9BA5-309DF6A4C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23" y="1026943"/>
            <a:ext cx="3165231" cy="4220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725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CEC443-C65C-48C3-9956-94E2956B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64F4A6-CCC9-4033-BFD9-24B1EED8E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9EF310-F484-4463-AD37-7916FF117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276" y="1563602"/>
            <a:ext cx="4285565" cy="321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A27E10-D5B3-4B47-8D80-99DEA3CF6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3930" y="1563602"/>
            <a:ext cx="4285565" cy="321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C419BF-AF27-4F3C-AFA6-8D0490B62A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97" y="1027905"/>
            <a:ext cx="3214176" cy="42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4FCE5CC-1A8D-409C-A6E2-FF984E1DB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BBA014-60B7-4143-BF06-C7A4594E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114"/>
            <a:ext cx="10515600" cy="4135901"/>
          </a:xfrm>
        </p:spPr>
        <p:txBody>
          <a:bodyPr>
            <a:noAutofit/>
          </a:bodyPr>
          <a:lstStyle/>
          <a:p>
            <a:pPr algn="ctr"/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теперь немного о том, чем мы занимались в течении этого года.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работе с детьми используются современные технологии, такие как игровой подход (использование преимущественно игровых, сюжетных и интегрированных форм образовательной деятельности, игры на прогулке, музыкальные, хороводные и подвижные игры имитационного характера, сюжетно –ролевые), здоровье сберегающие и экологические технологии. Образовательная деятельность проводится с использованием аудиосистемы, дидактического материала, различных игровых пособий.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85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5116BA-9293-4E7D-ACA5-B6BDEDAC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6D5022E-F90B-4D48-A58D-10E9C08C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EBDAA5-2291-487B-AAC7-A9A8DB1C4391}"/>
              </a:ext>
            </a:extLst>
          </p:cNvPr>
          <p:cNvSpPr/>
          <p:nvPr/>
        </p:nvSpPr>
        <p:spPr>
          <a:xfrm>
            <a:off x="1744394" y="1027906"/>
            <a:ext cx="879230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Вот и подошла к концу наша презентация.</a:t>
            </a:r>
          </a:p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Хо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тим Вам выразить благодарность</a:t>
            </a:r>
          </a:p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помощь и сотрудничество в </a:t>
            </a:r>
          </a:p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течении года.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142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9BC9AAD-84B2-4C1B-A57A-D0C39F24E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4D9882-BFA3-4EB7-86CA-D8406A58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34" y="1716258"/>
            <a:ext cx="9975166" cy="23352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с вами задача была – развивать желание ребенка учиться, познавать новое. Все знания ребенок приобрел в игре. Любые даже самые сложные знания мы старались преподнести ребенку в игровой форме.</a:t>
            </a: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Важную роль при этом имела предметно - развивающая среда, в которой проходит воспитательный процесс. Конечно, без вашей помощи, дорогие родители, мы не обошлись. Нам приятно отметить, что за все время работы, мы не встречали отказов на наши просьбы: принять участие в совместных конкурсах и выставках.</a:t>
            </a: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Хочется выразить благодарность Вам за понимание, помощь, отзывчивость, за участие в жизни группы. Вы действительно являетесь достойным примером для своих детей, примером доброжелательности, вежливости и отзывчивости. </a:t>
            </a:r>
          </a:p>
        </p:txBody>
      </p:sp>
    </p:spTree>
    <p:extLst>
      <p:ext uri="{BB962C8B-B14F-4D97-AF65-F5344CB8AC3E}">
        <p14:creationId xmlns:p14="http://schemas.microsoft.com/office/powerpoint/2010/main" val="201394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E8D87CE-8888-4E08-946C-29B9B3EAE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951DE-BF53-4240-9E8B-33673DFD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225083"/>
            <a:ext cx="9411285" cy="160371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году, прошли различные конкурсы и выставки, в которых вы приняли участие.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9FE8B9-4BFA-470C-9E3F-63C2994AE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59" y="2007138"/>
            <a:ext cx="3791632" cy="2843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509C3C-BB2C-4D84-99E5-C9F002C22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9347" y="2007138"/>
            <a:ext cx="3791632" cy="28437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67F625-C8CB-41D4-918F-A114EA7F3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0" y="1953650"/>
            <a:ext cx="4067199" cy="27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8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595FF1-9711-432D-BD35-AD17835B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754BB71-042C-4580-9A3C-6EDA9A078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B2A0B8-6A7D-41D2-ADAE-E667BEBFB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41" y="3632695"/>
            <a:ext cx="3748151" cy="2860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2A8383-5846-4E7A-BF4B-E11420E38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10" y="548180"/>
            <a:ext cx="2421482" cy="2898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8EB6A3E-726F-4230-BC83-15FDC91EA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7" y="548180"/>
            <a:ext cx="2474156" cy="2898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BA9B1D-EFBE-4BB6-8999-174849BFF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50" y="548180"/>
            <a:ext cx="3838456" cy="28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6E13C8E-56C2-499C-9596-7626E9472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72861F-C17A-45B2-A0B7-9D276BF3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258" y="1561514"/>
            <a:ext cx="8820444" cy="3460652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Федеральному государственному образовательному стандарту дошкольного образования образовательная деятельность ведется по 5 образовательным областям: 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Социально-коммуникативное развитие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Познавательное развитие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Речевое развитие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Художественно-эстетическое развитие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Физическое развитие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3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6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B4B30D2-5109-4D14-ADED-478E54A21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F2ABFA-AAD2-4625-98E0-9A3CB58E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86" y="506435"/>
            <a:ext cx="10353822" cy="447352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Социально-коммуникативное развитие</a:t>
            </a: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Дети могут делиться своими впечатлениями; называть предметы одежды, обуви, посуду, мебель, транспорт; различать и называть части предметов, качества и местоположение; использовать в речи «спасибо», «здравствуйте», «до свидания». Дети с удовольствием играют  в дидактические, развивающие игры. Самостоятельно могут играть в строительные, настольно-печатные игры.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59717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380</Words>
  <Application>Microsoft Office PowerPoint</Application>
  <PresentationFormat>Произвольный</PresentationFormat>
  <Paragraphs>34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Вот и подошел к концу учебный год. Каждый из Вас обратил внимание на то, как наши дети подросли и поумнели. Они уже многое знают, многим интересуются, познают окружающий мир. Все чего они достигли – это заслуга, прежде всего нашей с вами совместной работы.</vt:lpstr>
      <vt:lpstr>А теперь немного о том, чем мы занимались в течении этого года. При работе с детьми используются современные технологии, такие как игровой подход (использование преимущественно игровых, сюжетных и интегрированных форм образовательной деятельности, игры на прогулке, музыкальные, хороводные и подвижные игры имитационного характера, сюжетно –ролевые), здоровье сберегающие и экологические технологии. Образовательная деятельность проводится с использованием аудиосистемы, дидактического материала, различных игровых пособий.</vt:lpstr>
      <vt:lpstr>Наша с вами задача была – развивать желание ребенка учиться, познавать новое. Все знания ребенок приобрел в игре. Любые даже самые сложные знания мы старались преподнести ребенку в игровой форме. Важную роль при этом имела предметно - развивающая среда, в которой проходит воспитательный процесс. Конечно, без вашей помощи, дорогие родители, мы не обошлись. Нам приятно отметить, что за все время работы, мы не встречали отказов на наши просьбы: принять участие в совместных конкурсах и выставках.  Хочется выразить благодарность Вам за понимание, помощь, отзывчивость, за участие в жизни группы. Вы действительно являетесь достойным примером для своих детей, примером доброжелательности, вежливости и отзывчивости. </vt:lpstr>
      <vt:lpstr>В этом году, прошли различные конкурсы и выставки, в которых вы приняли участие. </vt:lpstr>
      <vt:lpstr>Презентация PowerPoint</vt:lpstr>
      <vt:lpstr>Согласно Федеральному государственному образовательному стандарту дошкольного образования образовательная деятельность ведется по 5 образовательным областям:        - Социально-коммуникативное развитие      - Познавательное развитие      - Речевое развитие      - Художественно-эстетическое развитие      - Физическое развитие   </vt:lpstr>
      <vt:lpstr>Социально-коммуникативное развитие  Дети могут делиться своими впечатлениями; называть предметы одежды, обуви, посуду, мебель, транспорт; различать и называть части предметов, качества и местоположение; использовать в речи «спасибо», «здравствуйте», «до свидания». Дети с удовольствием играют  в дидактические, развивающие игры. Самостоятельно могут играть в строительные, настольно-печатные игры.</vt:lpstr>
      <vt:lpstr>Презентация PowerPoint</vt:lpstr>
      <vt:lpstr>Познавательное развитие    Дети научились классифицировать предметы по цвету, форме. Соблюдать элементарные правила в играх, объединяться в группы для игр; собирать разрезные картинки и пирамидки; приобрели навыки культурного поведения. Выделять цвет, форму и величину; различать, называть, использовать строительные детали; различать понятия «много, один». Узнают и называют домашних и диких животных, их детенышей. Различают овощи, фрукты.  </vt:lpstr>
      <vt:lpstr>Презентация PowerPoint</vt:lpstr>
      <vt:lpstr>Художественно-эстетическое развитие  Дети научились правильно держать карандаш и кисть; называть основные цвета; изображать простые предметы, рисовать прямые линии; раскатывать комочки пластилина, делать палочки из пластилина. Освоены нетрадиционные методы рисования с детьми: ладошками, ватными палочками, пальчиками. Дети активно вовлекаются в самостоятельную экспериментальную деятельность, имеют возможность свободного доступа в уголки развития. </vt:lpstr>
      <vt:lpstr>Презентация PowerPoint</vt:lpstr>
      <vt:lpstr>Презентация PowerPoint</vt:lpstr>
      <vt:lpstr>Физическое развитие Каждый день проводились: утренняя зарядка, дыхательные упражнения, зрительная гимнастика, физ. минутки, хождение по массажным дорожкам, подвижные игры, прогулки  </vt:lpstr>
      <vt:lpstr>Презентация PowerPoint</vt:lpstr>
      <vt:lpstr>В течении учебного года прошли праздники, развлечения: Досуг по ППД «Осторожно, дорога!» Новогоднее развлечение «В гостях у зайки!» Музыкальное развлечение «Пришла Весна». Развлечение «Широкая масленица» Мероприятие, посвященное Дню Победы. </vt:lpstr>
      <vt:lpstr>Презентация PowerPoint</vt:lpstr>
      <vt:lpstr>Презентация PowerPoint</vt:lpstr>
      <vt:lpstr>Презентация PowerPoint</vt:lpstr>
      <vt:lpstr>Презентация PowerPoint</vt:lpstr>
      <vt:lpstr>В течении года дети многому научились. Еще мы развивали их в таких направлениях как: учили культурно-гигиеническим навыкам, навыкам самообслуживания. В течение года сформировали у детей простейшие культурно-гигиенические навыки. Во время умывания дети самостоятельно моют руки: намыливают их мылом, смывают, вытирают их полотенцем. Все дети знают свое полотенце и аккуратно вешают его на место. Самостоятельно посещают туалет. Во время приема пищи дети сами держат ложку и кушают, приучаем их кушать аккуратно и благодарить после еды. </vt:lpstr>
      <vt:lpstr>Приучаем к уборке игрушек, ребята молодцы сразу начинают все складывать на место. Но есть и такие, кто любит "халтурить". При небольшой помощи взрослых дети умеют раздеваться (снимать колготки, обувь) и складывать аккуратно одежду на стул. Одевание дается нам чуть сложнее, но дети еще учатся.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nataliyakasumova@outlook.com</dc:creator>
  <cp:lastModifiedBy>User</cp:lastModifiedBy>
  <cp:revision>45</cp:revision>
  <dcterms:created xsi:type="dcterms:W3CDTF">2020-06-02T17:44:13Z</dcterms:created>
  <dcterms:modified xsi:type="dcterms:W3CDTF">2020-06-04T08:15:37Z</dcterms:modified>
</cp:coreProperties>
</file>