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2194560" cy="2743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79878"/>
            <a:ext cx="2057400" cy="2743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Неделя Планета детства: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первые деньки лета проведенные дома с родными.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2520280" cy="3360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0" y="3695523"/>
            <a:ext cx="2232248" cy="2976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17598"/>
            <a:ext cx="2227599" cy="29701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9" y="3682412"/>
            <a:ext cx="2355301" cy="31404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27" y="1181619"/>
            <a:ext cx="2895841" cy="28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7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328991" cy="34750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09" y="80628"/>
            <a:ext cx="3510390" cy="468052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2606277" cy="347503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7199"/>
            <a:ext cx="3219822" cy="4293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76" y="2852936"/>
            <a:ext cx="3816424" cy="3816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68975"/>
            <a:ext cx="2211710" cy="39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1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1954708" cy="347503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609"/>
            <a:ext cx="1954708" cy="347503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85855"/>
            <a:ext cx="2787773" cy="3717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6915"/>
            <a:ext cx="4499992" cy="33749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82969"/>
            <a:ext cx="3250058" cy="57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718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Неделя Планета детства:  первые деньки лета проведенные дома с родными.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Планета детства:  первые деньки лета проведенные дома с родными. </dc:title>
  <dc:creator>7 группа</dc:creator>
  <cp:lastModifiedBy>User</cp:lastModifiedBy>
  <cp:revision>3</cp:revision>
  <dcterms:created xsi:type="dcterms:W3CDTF">2020-06-11T07:23:14Z</dcterms:created>
  <dcterms:modified xsi:type="dcterms:W3CDTF">2020-06-11T07:56:57Z</dcterms:modified>
</cp:coreProperties>
</file>