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media/media3.wav" ContentType="audio/x-wav"/>
  <Override PartName="/ppt/media/media4.wav" ContentType="audio/x-wav"/>
  <Override PartName="/ppt/notesSlides/notesSlide1.xml" ContentType="application/vnd.openxmlformats-officedocument.presentationml.notesSlide+xml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5" r:id="rId3"/>
    <p:sldId id="267" r:id="rId4"/>
    <p:sldId id="262" r:id="rId5"/>
    <p:sldId id="263" r:id="rId6"/>
    <p:sldId id="257" r:id="rId7"/>
    <p:sldId id="268" r:id="rId8"/>
    <p:sldId id="259" r:id="rId9"/>
    <p:sldId id="269" r:id="rId10"/>
    <p:sldId id="270" r:id="rId11"/>
    <p:sldId id="258" r:id="rId12"/>
    <p:sldId id="264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E496D-FD6F-45BD-9A5C-64151E8267FA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D33AD-15E5-4C4D-BE6F-DFFAC799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D33AD-15E5-4C4D-BE6F-DFFAC799BB3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3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a_gorshkov\Desktop\народная игрушка\семеновска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32" y="1405136"/>
            <a:ext cx="655272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1"/>
            <a:ext cx="4258816" cy="2908920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00B050"/>
                </a:solidFill>
              </a:rPr>
              <a:t>Подготовила: 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B050"/>
                </a:solidFill>
              </a:rPr>
              <a:t>воспитатель по изобразительной деятельности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B050"/>
                </a:solidFill>
              </a:rPr>
              <a:t> Горшкова И.А</a:t>
            </a:r>
            <a:r>
              <a:rPr lang="ru-RU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8"/>
            <a:ext cx="84969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Русская матрешка</a:t>
            </a:r>
          </a:p>
        </p:txBody>
      </p:sp>
      <p:pic>
        <p:nvPicPr>
          <p:cNvPr id="2" name="Pesni_iz_multfilmov_-_Russkie_matryoshki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222.208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871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  <p:sndAc>
          <p:stSnd>
            <p:snd r:embed="rId4" name="chimes.wav"/>
          </p:stSnd>
        </p:sndAc>
      </p:transition>
    </mc:Choice>
    <mc:Fallback xmlns="">
      <p:transition spd="slow" advClick="0" advTm="0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2" descr="F:\%D0%BC%D0%B0%D1%82%D1%80%D0%B5%D1%88%D0%BA%D0%B0\ph_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9" y="332656"/>
            <a:ext cx="8798769" cy="635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Создать можно матрешку  на основе диска, цветного картона, украсить матрешку  можно деталями , вылепленными из пластилина по собственному замыслу</a:t>
            </a:r>
          </a:p>
        </p:txBody>
      </p:sp>
      <p:pic>
        <p:nvPicPr>
          <p:cNvPr id="5122" name="Picture 2" descr="F:\матрешка\cbc830b3eaf1704ea13192f03ce9a0f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1451" r="3056" b="-11451"/>
          <a:stretch/>
        </p:blipFill>
        <p:spPr bwMode="auto">
          <a:xfrm>
            <a:off x="1259632" y="908720"/>
            <a:ext cx="6952980" cy="60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10000">
        <p:split orient="vert"/>
        <p:sndAc>
          <p:stSnd>
            <p:snd r:embed="rId4" name="chimes.wav"/>
          </p:stSnd>
        </p:sndAc>
      </p:transition>
    </mc:Choice>
    <mc:Fallback xmlns="">
      <p:transition spd="slow" advClick="0" advTm="10000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матрешка\hello_html_m7e506a3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261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81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6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2000">
        <p:sndAc>
          <p:stSnd>
            <p:snd r:embed="rId4" name="chimes.wav"/>
          </p:stSnd>
        </p:sndAc>
      </p:transition>
    </mc:Choice>
    <mc:Fallback>
      <p:transition spd="slow" advClick="0" advTm="2000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00B050"/>
                </a:solidFill>
              </a:rPr>
              <a:t>До новых встреч!!!</a:t>
            </a:r>
          </a:p>
        </p:txBody>
      </p:sp>
      <p:pic>
        <p:nvPicPr>
          <p:cNvPr id="3" name="y2mate.com - Русские МАТРЁШКИ, мульт-песенка, видео для детей  Russian doll song for kids. Наше всё!_1fPrL6xh18M_10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241758"/>
            <a:ext cx="8640959" cy="535559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5" cy="76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4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матрешка\hello_html_64e9a2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0"/>
            <a:ext cx="9144000" cy="68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.18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матрешка\img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матрешка\hello_html_7a16aa9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  <p:sndAc>
          <p:stSnd>
            <p:snd r:embed="rId5" name="chimes.wav"/>
          </p:stSnd>
        </p:sndAc>
      </p:transition>
    </mc:Choice>
    <mc:Fallback xmlns="">
      <p:transition spd="slow" advClick="0" advTm="2000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матрешка\hello_html_mfa227c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3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sndAc>
          <p:stSnd>
            <p:snd r:embed="rId4" name="chimes.wav"/>
          </p:stSnd>
        </p:sndAc>
      </p:transition>
    </mc:Choice>
    <mc:Fallback xmlns="">
      <p:transition spd="slow" advClick="0" advTm="100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60338"/>
            <a:ext cx="4040188" cy="201453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Семеновская матрешка</a:t>
            </a:r>
          </a:p>
          <a:p>
            <a:r>
              <a:rPr lang="ru-RU" dirty="0"/>
              <a:t>чаще всего в красном сарафане, желтом платке, с прямыми черными волосами, руки вдоль тела, цветы на переднике не особо прорисованы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404664"/>
            <a:ext cx="4041775" cy="1656185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Полхов</a:t>
            </a:r>
            <a:r>
              <a:rPr lang="ru-RU" dirty="0">
                <a:solidFill>
                  <a:srgbClr val="FF0000"/>
                </a:solidFill>
              </a:rPr>
              <a:t> –</a:t>
            </a:r>
            <a:r>
              <a:rPr lang="ru-RU" dirty="0" err="1">
                <a:solidFill>
                  <a:srgbClr val="FF0000"/>
                </a:solidFill>
              </a:rPr>
              <a:t>майданская</a:t>
            </a:r>
            <a:r>
              <a:rPr lang="ru-RU" dirty="0">
                <a:solidFill>
                  <a:srgbClr val="FF0000"/>
                </a:solidFill>
              </a:rPr>
              <a:t> матрешка </a:t>
            </a:r>
            <a:r>
              <a:rPr lang="ru-RU" dirty="0"/>
              <a:t>имеет черные кудрявые волосы, на голове на платке цветок, рук нет, украшена цветами, бутонами и листьями шиповника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AutoShape 2" descr="F:\%D0%BC%D0%B0%D1%82%D1%80%D0%B5%D1%88%D0%BA%D0%B0\538739610_w640_h640_matreshka-sergievo-posadskaya-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89944"/>
            <a:ext cx="4245496" cy="42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04864"/>
            <a:ext cx="470452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37.18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ndAc>
          <p:stSnd>
            <p:snd r:embed="rId4" name="chimes.wav"/>
          </p:stSnd>
        </p:sndAc>
      </p:transition>
    </mc:Choice>
    <mc:Fallback xmlns="">
      <p:transition spd="slow" advClick="0" advTm="300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0594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Мастер раскрасил матрешку так, а как бы вы ее раскрасили?</a:t>
            </a:r>
          </a:p>
        </p:txBody>
      </p:sp>
      <p:pic>
        <p:nvPicPr>
          <p:cNvPr id="12290" name="Picture 2" descr="F:\матрешка\matreshka-s-klubnichko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6" y="908720"/>
            <a:ext cx="6350756" cy="59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9000">
        <p14:reveal/>
        <p:sndAc>
          <p:stSnd>
            <p:snd r:embed="rId4" name="chimes.wav"/>
          </p:stSnd>
        </p:sndAc>
      </p:transition>
    </mc:Choice>
    <mc:Fallback xmlns="">
      <p:transition spd="slow" advClick="0" advTm="9000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атрешка\63662f2bcec02014ddfbc5d949aaf71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7" y="188640"/>
            <a:ext cx="4404380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матрешка\111506330__7da82abfcd6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0898"/>
            <a:ext cx="8964488" cy="8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матрешка\matreshka-raskraska-dlya-detej-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45" y="207979"/>
            <a:ext cx="4327757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4889" y="6114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:sndAc>
          <p:stSnd>
            <p:snd r:embed="rId4" name="chimes.wav"/>
          </p:stSnd>
        </p:sndAc>
      </p:transition>
    </mc:Choice>
    <mc:Fallback xmlns="">
      <p:transition spd="slow" advClick="0" advTm="7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матрешка\Russkaya-matryoshka_75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103</Words>
  <Application>Microsoft Office PowerPoint</Application>
  <PresentationFormat>Экран (4:3)</PresentationFormat>
  <Paragraphs>11</Paragraphs>
  <Slides>13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раскрасил матрешку так, а как бы вы ее раскрасили?</vt:lpstr>
      <vt:lpstr>Презентация PowerPoint</vt:lpstr>
      <vt:lpstr>Презентация PowerPoint</vt:lpstr>
      <vt:lpstr>Презентация PowerPoint</vt:lpstr>
      <vt:lpstr>Создать можно матрешку  на основе диска, цветного картона, украсить матрешку  можно деталями , вылепленными из пластилина по собственному замыслу</vt:lpstr>
      <vt:lpstr>Презентация PowerPoint</vt:lpstr>
      <vt:lpstr>До новых встреч!!!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aa_gorshkov</dc:creator>
  <cp:lastModifiedBy>Lenovo</cp:lastModifiedBy>
  <cp:revision>27</cp:revision>
  <dcterms:created xsi:type="dcterms:W3CDTF">2020-04-22T10:29:32Z</dcterms:created>
  <dcterms:modified xsi:type="dcterms:W3CDTF">2020-05-20T07:14:52Z</dcterms:modified>
</cp:coreProperties>
</file>