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здравствуй-лет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0138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7358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162"/>
            <a:ext cx="9144000" cy="688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501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08" y="2169"/>
            <a:ext cx="9120692" cy="684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0319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35"/>
            <a:ext cx="9144000" cy="689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015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0" y="27492"/>
            <a:ext cx="9121049" cy="692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176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7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196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Pictures\7d6381a1f8391b8c08ac188e24f8c5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642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91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1370416384_le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802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5" y="0"/>
            <a:ext cx="92249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110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111"/>
            <a:ext cx="9144000" cy="68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119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9" y="21851"/>
            <a:ext cx="9117601" cy="680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9749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355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02" y="0"/>
            <a:ext cx="91288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318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51" y="13110"/>
            <a:ext cx="9123249" cy="684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95459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14 группа</dc:creator>
  <cp:lastModifiedBy>Пользователь</cp:lastModifiedBy>
  <cp:revision>2</cp:revision>
  <dcterms:created xsi:type="dcterms:W3CDTF">2020-05-18T09:10:29Z</dcterms:created>
  <dcterms:modified xsi:type="dcterms:W3CDTF">2020-05-18T09:43:09Z</dcterms:modified>
</cp:coreProperties>
</file>