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03C820-C9CA-4F63-A7A0-1AA149BC7F3E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2524255-30B6-4B68-82BD-693F64C30D0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78688" cy="1730623"/>
          </a:xfrm>
        </p:spPr>
        <p:txBody>
          <a:bodyPr>
            <a:noAutofit/>
          </a:bodyPr>
          <a:lstStyle/>
          <a:p>
            <a:r>
              <a:rPr lang="ru-RU" sz="5400" dirty="0" smtClean="0"/>
              <a:t>Неделя </a:t>
            </a:r>
            <a:br>
              <a:rPr lang="ru-RU" sz="5400" dirty="0" smtClean="0"/>
            </a:br>
            <a:r>
              <a:rPr lang="ru-RU" sz="5400" dirty="0" smtClean="0"/>
              <a:t>«Семейные традиции!»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92888" cy="263914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Группа №7 «Васильки»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Выполнила: Ермолина Е.Ю.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8785"/>
            <a:ext cx="2664296" cy="285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95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4048" y="620688"/>
            <a:ext cx="3929640" cy="5627712"/>
          </a:xfrm>
        </p:spPr>
        <p:txBody>
          <a:bodyPr>
            <a:normAutofit/>
          </a:bodyPr>
          <a:lstStyle/>
          <a:p>
            <a:r>
              <a:rPr lang="ru-RU" sz="2200" dirty="0"/>
              <a:t>Беседа «Я и моя семья</a:t>
            </a:r>
            <a:r>
              <a:rPr lang="ru-RU" sz="2200" dirty="0" smtClean="0"/>
              <a:t>»</a:t>
            </a:r>
          </a:p>
          <a:p>
            <a:r>
              <a:rPr lang="ru-RU" sz="2200" dirty="0" smtClean="0"/>
              <a:t>Беседа </a:t>
            </a:r>
            <a:r>
              <a:rPr lang="ru-RU" sz="2200" dirty="0"/>
              <a:t>«Дружная семья».</a:t>
            </a:r>
          </a:p>
          <a:p>
            <a:r>
              <a:rPr lang="ru-RU" sz="2200" dirty="0"/>
              <a:t>Загадки о членах семьи.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Чтение художественной литературы Русская народная сказка в обработке </a:t>
            </a:r>
            <a:r>
              <a:rPr lang="ru-RU" sz="2200" dirty="0" err="1"/>
              <a:t>А.Толстого</a:t>
            </a:r>
            <a:r>
              <a:rPr lang="ru-RU" sz="2200" dirty="0"/>
              <a:t> «Сестрица Алёнушка и братец Иванушка</a:t>
            </a:r>
            <a:r>
              <a:rPr lang="ru-RU" sz="2200" dirty="0" smtClean="0"/>
              <a:t>»</a:t>
            </a:r>
          </a:p>
          <a:p>
            <a:r>
              <a:rPr lang="ru-RU" sz="2200" dirty="0" smtClean="0"/>
              <a:t>Рассказать про «Семейные </a:t>
            </a:r>
            <a:r>
              <a:rPr lang="ru-RU" sz="2200" dirty="0"/>
              <a:t>традиции</a:t>
            </a:r>
            <a:r>
              <a:rPr lang="ru-RU" sz="2200" dirty="0" smtClean="0"/>
              <a:t>»</a:t>
            </a:r>
          </a:p>
          <a:p>
            <a:r>
              <a:rPr lang="ru-RU" sz="2200" dirty="0"/>
              <a:t>Чтение художественной литературы. </a:t>
            </a:r>
            <a:r>
              <a:rPr lang="ru-RU" sz="2200" dirty="0" err="1"/>
              <a:t>Р.Миннуллин</a:t>
            </a:r>
            <a:r>
              <a:rPr lang="ru-RU" sz="2200" dirty="0"/>
              <a:t> «Ох уж эти взрослые».</a:t>
            </a:r>
          </a:p>
          <a:p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1700808"/>
            <a:ext cx="4157163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70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6632"/>
            <a:ext cx="7962088" cy="302433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Совместная деятельность по рисованию «Распиши платок для мамы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Конструирование, предложить</a:t>
            </a:r>
            <a:r>
              <a:rPr lang="ru-RU" dirty="0"/>
              <a:t>  - «Построим  дом для всей семьи</a:t>
            </a:r>
            <a:r>
              <a:rPr lang="ru-RU" dirty="0" smtClean="0"/>
              <a:t>»</a:t>
            </a:r>
          </a:p>
          <a:p>
            <a:r>
              <a:rPr lang="ru-RU" dirty="0"/>
              <a:t>Рисование «Моя семья – моя рука</a:t>
            </a:r>
            <a:r>
              <a:rPr lang="ru-RU" dirty="0" smtClean="0"/>
              <a:t>» (обвести ладошку и на каждом пальчике нарисовать члена семьи)</a:t>
            </a:r>
          </a:p>
          <a:p>
            <a:r>
              <a:rPr lang="ru-RU" dirty="0" smtClean="0"/>
              <a:t>Лепка «Моя семья» </a:t>
            </a:r>
          </a:p>
          <a:p>
            <a:r>
              <a:rPr lang="ru-RU" dirty="0" smtClean="0"/>
              <a:t>Рисование «Наша дружная семья»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140968"/>
            <a:ext cx="5832648" cy="321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682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6056" y="116632"/>
            <a:ext cx="3857632" cy="613176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«Пальчиковая гимнастика «Моя семья» </a:t>
            </a:r>
            <a:endParaRPr lang="ru-RU" dirty="0" smtClean="0"/>
          </a:p>
          <a:p>
            <a:r>
              <a:rPr lang="ru-RU" dirty="0"/>
              <a:t>Д/И «Скажи ласково о члене семьи</a:t>
            </a:r>
            <a:r>
              <a:rPr lang="ru-RU" dirty="0" smtClean="0"/>
              <a:t>»</a:t>
            </a:r>
          </a:p>
          <a:p>
            <a:r>
              <a:rPr lang="ru-RU" dirty="0"/>
              <a:t>Д/И «Назови одним словом» - мама, папа, дедушка, бабушка, я</a:t>
            </a:r>
            <a:r>
              <a:rPr lang="ru-RU" dirty="0" smtClean="0"/>
              <a:t>.</a:t>
            </a:r>
          </a:p>
          <a:p>
            <a:r>
              <a:rPr lang="ru-RU" dirty="0"/>
              <a:t>Рассматривание фотографий детей с </a:t>
            </a:r>
            <a:r>
              <a:rPr lang="ru-RU" dirty="0" smtClean="0"/>
              <a:t>семьей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620688"/>
            <a:ext cx="3891724" cy="534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662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20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Неделя  «Семейные традиции!»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Неделя  «Семейные традиции!»</dc:title>
  <dc:creator>User</dc:creator>
  <cp:lastModifiedBy>User</cp:lastModifiedBy>
  <cp:revision>2</cp:revision>
  <dcterms:created xsi:type="dcterms:W3CDTF">2020-05-13T03:04:49Z</dcterms:created>
  <dcterms:modified xsi:type="dcterms:W3CDTF">2020-05-13T03:26:36Z</dcterms:modified>
</cp:coreProperties>
</file>