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2" r:id="rId2"/>
    <p:sldId id="317" r:id="rId3"/>
    <p:sldId id="318" r:id="rId4"/>
    <p:sldId id="294" r:id="rId5"/>
    <p:sldId id="300" r:id="rId6"/>
    <p:sldId id="301" r:id="rId7"/>
    <p:sldId id="313" r:id="rId8"/>
    <p:sldId id="308" r:id="rId9"/>
    <p:sldId id="311" r:id="rId10"/>
    <p:sldId id="312" r:id="rId11"/>
    <p:sldId id="314" r:id="rId12"/>
    <p:sldId id="310" r:id="rId13"/>
    <p:sldId id="315" r:id="rId14"/>
    <p:sldId id="296" r:id="rId15"/>
    <p:sldId id="302" r:id="rId16"/>
    <p:sldId id="309" r:id="rId17"/>
    <p:sldId id="316" r:id="rId18"/>
    <p:sldId id="305" r:id="rId19"/>
    <p:sldId id="299" r:id="rId20"/>
    <p:sldId id="319" r:id="rId21"/>
    <p:sldId id="306" r:id="rId22"/>
    <p:sldId id="30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660"/>
  </p:normalViewPr>
  <p:slideViewPr>
    <p:cSldViewPr>
      <p:cViewPr>
        <p:scale>
          <a:sx n="75" d="100"/>
          <a:sy n="75" d="100"/>
        </p:scale>
        <p:origin x="-2664" y="-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 dir="u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21" Type="http://schemas.openxmlformats.org/officeDocument/2006/relationships/image" Target="../media/image120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2" Type="http://schemas.openxmlformats.org/officeDocument/2006/relationships/image" Target="../media/image101.pn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" y="4716"/>
            <a:ext cx="9139961" cy="685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4" y="116632"/>
            <a:ext cx="893306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66" y="2348880"/>
            <a:ext cx="8706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ИТОГИ 2019-2020 УЧЕБНОГО ГОДА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ПОДГОТОВИТЕЛЬНОЙ ГРУППЫ №12 «ЭРУДИТЫ»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5816" y="6381328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 2020 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23520" y="4653136"/>
            <a:ext cx="3113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ВОСПИТАТЕЛИ ГРУППЫ:</a:t>
            </a:r>
          </a:p>
          <a:p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С.В.ШУШУНОВА</a:t>
            </a:r>
          </a:p>
          <a:p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Н.С.СКОБЕЛКИНА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973964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48" y="404664"/>
            <a:ext cx="4093021" cy="51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98" y="3805571"/>
            <a:ext cx="3629901" cy="272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32040"/>
            <a:ext cx="3258559" cy="244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43873"/>
            <a:ext cx="2116185" cy="282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0"/>
          <a:stretch/>
        </p:blipFill>
        <p:spPr bwMode="auto">
          <a:xfrm>
            <a:off x="958640" y="3767626"/>
            <a:ext cx="3353281" cy="282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1" y="3933056"/>
            <a:ext cx="297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группы №6 «Ягодки»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746236"/>
            <a:ext cx="397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группы № 13 «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Любознайки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71941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2700"/>
            <a:ext cx="9186863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525301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Театр «Как заяц в армию ходил»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68761"/>
            <a:ext cx="356356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8" y="3284984"/>
            <a:ext cx="4742049" cy="315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89118"/>
            <a:ext cx="3005010" cy="200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6216" y="3565931"/>
            <a:ext cx="236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Занятие в бассейне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34" y="3935263"/>
            <a:ext cx="3143247" cy="236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087836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4" y="-1"/>
            <a:ext cx="9148233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8227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G:\ПОДГ.гр 2019-2020\ТЕАТР\Театр Солнце 25.01.2020\IMG_14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5" y="4005064"/>
            <a:ext cx="4137496" cy="2327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32"/>
          <a:stretch/>
        </p:blipFill>
        <p:spPr bwMode="auto">
          <a:xfrm>
            <a:off x="323528" y="1196132"/>
            <a:ext cx="3600400" cy="26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0112" y="33265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Театр «Масленица»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r="4401"/>
          <a:stretch/>
        </p:blipFill>
        <p:spPr bwMode="auto">
          <a:xfrm>
            <a:off x="4435521" y="1196132"/>
            <a:ext cx="3632415" cy="223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8"/>
          <a:stretch/>
        </p:blipFill>
        <p:spPr bwMode="auto">
          <a:xfrm>
            <a:off x="4729424" y="3717032"/>
            <a:ext cx="3789607" cy="245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00725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9148233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7053"/>
            <a:ext cx="2376264" cy="316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963" y="17980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Открытки для пожилых людей ОМК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93390"/>
            <a:ext cx="3046527" cy="234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24763" y="332656"/>
            <a:ext cx="345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Субботник «Сказочный герой»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640" y="1588952"/>
            <a:ext cx="3064674" cy="204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37890"/>
            <a:ext cx="2358078" cy="314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014" y="3671337"/>
            <a:ext cx="2125905" cy="2839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10" y="1464062"/>
            <a:ext cx="2880320" cy="21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925505"/>
      </p:ext>
    </p:extLst>
  </p:cSld>
  <p:clrMapOvr>
    <a:masterClrMapping/>
  </p:clrMapOvr>
  <p:transition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G:\ПОДГ.гр 2019-2020\конструирование февраль 2020\IMG_1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7409"/>
            <a:ext cx="3420831" cy="25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04" y="3861048"/>
            <a:ext cx="356989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48767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Занятие по конструированию «Мосты»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782562"/>
            <a:ext cx="3425214" cy="257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flipH="1">
            <a:off x="4788022" y="688108"/>
            <a:ext cx="3744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Смотр строя и песни «</a:t>
            </a:r>
            <a:r>
              <a:rPr lang="ru-RU" dirty="0" err="1" smtClean="0">
                <a:solidFill>
                  <a:srgbClr val="0070C0"/>
                </a:solidFill>
              </a:rPr>
              <a:t>Аты</a:t>
            </a:r>
            <a:r>
              <a:rPr lang="ru-RU" dirty="0" smtClean="0">
                <a:solidFill>
                  <a:srgbClr val="0070C0"/>
                </a:solidFill>
              </a:rPr>
              <a:t>-баты, шли солдаты«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2090" y="3439950"/>
            <a:ext cx="284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Инсценировка песни «Аист на крыше»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38" y="4079938"/>
            <a:ext cx="3553000" cy="236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62433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26987"/>
            <a:ext cx="9183687" cy="689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18864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Соревнования по плаванию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94" y="736663"/>
            <a:ext cx="4060311" cy="305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48" y="547688"/>
            <a:ext cx="2608220" cy="34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3" y="3448418"/>
            <a:ext cx="375757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52" y="3708927"/>
            <a:ext cx="2151158" cy="286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54" y="3690314"/>
            <a:ext cx="2162094" cy="288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90872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ДОУ №17 «Незнайка»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5558221" y="565940"/>
            <a:ext cx="2110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ДОУ №7 «Ёлочка»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5060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2700"/>
            <a:ext cx="9186863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46" y="657312"/>
            <a:ext cx="2376264" cy="317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10" y="836713"/>
            <a:ext cx="210840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7" y="3523194"/>
            <a:ext cx="2330076" cy="310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6064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«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Детское кресло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60918"/>
            <a:ext cx="3743256" cy="310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44531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Масленица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41004"/>
            <a:ext cx="3237180" cy="242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912" y="4136282"/>
            <a:ext cx="3153257" cy="231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522268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2700"/>
            <a:ext cx="9186863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04664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Новогодний утренник по сказке «Золушка»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328" y="3556293"/>
            <a:ext cx="3603320" cy="270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/>
          <a:stretch/>
        </p:blipFill>
        <p:spPr bwMode="auto">
          <a:xfrm>
            <a:off x="4215211" y="1208161"/>
            <a:ext cx="3930250" cy="238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ПОДГ.гр 2019-2020\Фотосессия после новогоднего УТРЕННИКА 2019\IMG_11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7" y="1208161"/>
            <a:ext cx="3509174" cy="263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95" y="3825645"/>
            <a:ext cx="3300333" cy="250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178645"/>
      </p:ext>
    </p:extLst>
  </p:cSld>
  <p:clrMapOvr>
    <a:masterClrMapping/>
  </p:clrMapOvr>
  <p:transition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779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5" y="1196752"/>
            <a:ext cx="392359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93096"/>
            <a:ext cx="3979351" cy="298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84168" y="350912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Гости из БУ «Объединенная дирекция особо охраняемых природных территорий» с занятием «Береги природу»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350912"/>
            <a:ext cx="3564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Занятие по физическому развитию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74242"/>
            <a:ext cx="4022718" cy="301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2" y="4293096"/>
            <a:ext cx="4104456" cy="307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92068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" y="0"/>
            <a:ext cx="913905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70" y="1052736"/>
            <a:ext cx="3526114" cy="264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4868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Февромарт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841" y="3068960"/>
            <a:ext cx="2702470" cy="360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77758"/>
            <a:ext cx="326592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1" y="3789041"/>
            <a:ext cx="335133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01" y="3681890"/>
            <a:ext cx="2204597" cy="294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27983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63"/>
            <a:ext cx="9142411" cy="685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0561" y="1078080"/>
            <a:ext cx="77048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Уважаемые родители и дети,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примите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поздравления с окончанием учебного года! 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каждого он был разный, для кого-то − жизненным уроком, новым открытием, важными событиями, для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кого-то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− очередной порцией знаний, умений, навыков.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Простым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 был или сложным, но для всех и каждого − полным размышлений, выводов, планов. Пусть время отдыха и перезагрузки не пройдет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даром. Первого сентября придете в школу крепкими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здоровыми, красивыми, готовыми к новому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старту, к новой ступени развития!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Предлагаем Вашему вниманию страницы из жизни детей и взрослых группы № 12 «Эрудиты» за 2019-2020 учебный год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30334"/>
      </p:ext>
    </p:extLst>
  </p:cSld>
  <p:clrMapOvr>
    <a:masterClrMapping/>
  </p:clrMapOvr>
  <p:transition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" y="5934"/>
            <a:ext cx="9142113" cy="685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33265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Свободная деятельность детей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ПОДГ.гр 2019-2020\Свободная деятельность детей\IMG_3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4" y="986762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ПОДГ.гр 2019-2020\Свободная деятельность детей\IMG_3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26347" y="1219281"/>
            <a:ext cx="2740321" cy="205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ПОДГ.гр 2019-2020\Свободная деятельность детей\IMG_30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3478190" cy="260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ПОДГ.гр 2019-2020\Свободная деятельность детей\IMG_30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03773"/>
            <a:ext cx="3204355" cy="240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ПОДГ.гр 2019-2020\Свободная деятельность детей\IMG_30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34425"/>
            <a:ext cx="3455000" cy="25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482792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" y="-15113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14319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 детей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r="9261"/>
          <a:stretch/>
        </p:blipFill>
        <p:spPr bwMode="auto">
          <a:xfrm>
            <a:off x="3635896" y="99405"/>
            <a:ext cx="116006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14" y="114319"/>
            <a:ext cx="1225024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341" y="340951"/>
            <a:ext cx="109778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19" y="161131"/>
            <a:ext cx="1080120" cy="209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7" y="401037"/>
            <a:ext cx="1129356" cy="188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67" y="620688"/>
            <a:ext cx="1251339" cy="193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3" y="2222085"/>
            <a:ext cx="1279524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361" y="620688"/>
            <a:ext cx="1249779" cy="209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40" y="2255936"/>
            <a:ext cx="1052436" cy="199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78" y="2424508"/>
            <a:ext cx="1151474" cy="197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155" y="2509899"/>
            <a:ext cx="1356741" cy="208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843" y="2084434"/>
            <a:ext cx="1305234" cy="208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723" y="2115163"/>
            <a:ext cx="1309304" cy="221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938" y="150543"/>
            <a:ext cx="1161738" cy="214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96" y="2255936"/>
            <a:ext cx="1165472" cy="194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85" y="1971613"/>
            <a:ext cx="1181185" cy="208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" y="4308478"/>
            <a:ext cx="1218765" cy="212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19" y="4467226"/>
            <a:ext cx="1338842" cy="210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49" y="4561077"/>
            <a:ext cx="1293980" cy="209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351" y="4275622"/>
            <a:ext cx="1327883" cy="21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34" y="4331814"/>
            <a:ext cx="1250726" cy="210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944" y="4128200"/>
            <a:ext cx="1185142" cy="221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258" y="3788346"/>
            <a:ext cx="1245747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657109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0188" y="1556792"/>
            <a:ext cx="69127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Прощаться нам с вами настала пора,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Желаем вам в будущем только успеха,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также счастливого детства, добра,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Веселья, улыбок и звонкого смеха!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Запомните все, чему мы вас учили,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Плохому не станет учить детский сад!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Надеемся, в вас лишь добро мы вложили,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Пусть будет в сердечках у вас мир и лад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добрый путь!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97973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37" y="2132856"/>
            <a:ext cx="7842963" cy="447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0094" y="840194"/>
            <a:ext cx="81840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мониторинга по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освоению воспитанниками основной образовательной программы дошкольного образования, реализуемой в ДОУ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3849413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0832" y="332656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первым тёплым сентябрём,</a:t>
            </a:r>
            <a:b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Осень кружит за окном,</a:t>
            </a:r>
            <a:b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Тяга к знаниям сильна,</a:t>
            </a:r>
            <a:b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по форме, как игра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697" y="2868966"/>
            <a:ext cx="2901628" cy="385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47415" y="217142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Занятие по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экологии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81" y="1598094"/>
            <a:ext cx="3297015" cy="247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1102" y="2233783"/>
            <a:ext cx="2376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Бисероплетение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«Осенняя березка»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81" y="3573016"/>
            <a:ext cx="3498713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2582" y="602680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стреча гостей,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заведующих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г.Ханты-Мансийска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   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99669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0474" y="40466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Праздник осени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5" y="1107880"/>
            <a:ext cx="3718688" cy="279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81" y="3898801"/>
            <a:ext cx="3740517" cy="280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72873"/>
            <a:ext cx="3762331" cy="2825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48" y="3990423"/>
            <a:ext cx="3618315" cy="271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491548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9374" y="407213"/>
            <a:ext cx="284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Праздник мам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19"/>
            <a:ext cx="4245797" cy="317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62489"/>
            <a:ext cx="4248472" cy="31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05621" y="1898286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сказал, что ангелов не существует? Просто на земле их называют мама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4293096"/>
            <a:ext cx="31789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Сколько звезд на небе! Всех не сосчитать. Эти звезды маме Подарю опять. И однажды утром, Глядя на меня, Мама улыбнется: "Звездочка моя!"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18869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31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«Знакомство с профессиями ДОУ»</a:t>
            </a:r>
          </a:p>
        </p:txBody>
      </p:sp>
      <p:pic>
        <p:nvPicPr>
          <p:cNvPr id="4" name="Picture 3" descr="G:\ПОДГ.гр 2019-2020\экскурсии по проыессиям\Дворник\IMG_0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73060"/>
            <a:ext cx="288032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167547" y="3238329"/>
            <a:ext cx="2808906" cy="209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562154" y="943475"/>
            <a:ext cx="2783833" cy="206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85"/>
          <a:stretch/>
        </p:blipFill>
        <p:spPr bwMode="auto">
          <a:xfrm>
            <a:off x="5345987" y="4693187"/>
            <a:ext cx="2951352" cy="220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5" b="51255"/>
          <a:stretch/>
        </p:blipFill>
        <p:spPr bwMode="auto">
          <a:xfrm>
            <a:off x="5479439" y="710234"/>
            <a:ext cx="3008641" cy="223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185709" y="2625727"/>
            <a:ext cx="2927101" cy="217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58"/>
          <a:stretch/>
        </p:blipFill>
        <p:spPr bwMode="auto">
          <a:xfrm>
            <a:off x="256992" y="264891"/>
            <a:ext cx="2298784" cy="268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06324" y="2780928"/>
            <a:ext cx="2710844" cy="202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01490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069" y="1772816"/>
            <a:ext cx="2798360" cy="209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342" y="3573016"/>
            <a:ext cx="32004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429" y="1860102"/>
            <a:ext cx="1865313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13867"/>
            <a:ext cx="3230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3057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Бисероплетение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143874" y="4681538"/>
            <a:ext cx="1603375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16"/>
          <a:stretch/>
        </p:blipFill>
        <p:spPr bwMode="auto">
          <a:xfrm>
            <a:off x="448573" y="5056396"/>
            <a:ext cx="2292350" cy="169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555776" y="4681538"/>
            <a:ext cx="1603375" cy="209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78"/>
          <a:stretch/>
        </p:blipFill>
        <p:spPr bwMode="auto">
          <a:xfrm>
            <a:off x="208594" y="3211721"/>
            <a:ext cx="228600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9" name="Picture 1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433414" y="1228277"/>
            <a:ext cx="2725737" cy="202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079418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" y="404664"/>
            <a:ext cx="438943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54669"/>
            <a:ext cx="3384376" cy="253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93207"/>
            <a:ext cx="3509516" cy="263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9351"/>
            <a:ext cx="4572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932039" y="1381316"/>
            <a:ext cx="3623157" cy="269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428728" y="4077072"/>
            <a:ext cx="437998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606073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6669</TotalTime>
  <Words>241</Words>
  <Application>Microsoft Office PowerPoint</Application>
  <PresentationFormat>Экран (4:3)</PresentationFormat>
  <Paragraphs>46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Ignat Shushunov</cp:lastModifiedBy>
  <cp:revision>176</cp:revision>
  <dcterms:modified xsi:type="dcterms:W3CDTF">2020-05-21T03:34:53Z</dcterms:modified>
</cp:coreProperties>
</file>