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5884F73-6438-40EC-88AF-F5833B27EDF5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DE266FD-AD0E-4243-8742-4CB259BE95F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84F73-6438-40EC-88AF-F5833B27EDF5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266FD-AD0E-4243-8742-4CB259BE95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5884F73-6438-40EC-88AF-F5833B27EDF5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E266FD-AD0E-4243-8742-4CB259BE95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84F73-6438-40EC-88AF-F5833B27EDF5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266FD-AD0E-4243-8742-4CB259BE95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884F73-6438-40EC-88AF-F5833B27EDF5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DE266FD-AD0E-4243-8742-4CB259BE95F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84F73-6438-40EC-88AF-F5833B27EDF5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266FD-AD0E-4243-8742-4CB259BE95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84F73-6438-40EC-88AF-F5833B27EDF5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266FD-AD0E-4243-8742-4CB259BE95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84F73-6438-40EC-88AF-F5833B27EDF5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266FD-AD0E-4243-8742-4CB259BE95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884F73-6438-40EC-88AF-F5833B27EDF5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266FD-AD0E-4243-8742-4CB259BE95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84F73-6438-40EC-88AF-F5833B27EDF5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266FD-AD0E-4243-8742-4CB259BE95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84F73-6438-40EC-88AF-F5833B27EDF5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266FD-AD0E-4243-8742-4CB259BE95F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5884F73-6438-40EC-88AF-F5833B27EDF5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DE266FD-AD0E-4243-8742-4CB259BE95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533400"/>
            <a:ext cx="5757656" cy="2109782"/>
          </a:xfrm>
        </p:spPr>
        <p:txBody>
          <a:bodyPr/>
          <a:lstStyle/>
          <a:p>
            <a:pPr algn="ctr"/>
            <a:r>
              <a:rPr lang="ru-RU" dirty="0" smtClean="0"/>
              <a:t>Экологическая неделя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96097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Маршрутный лист:</a:t>
            </a:r>
          </a:p>
          <a:p>
            <a:endParaRPr lang="ru-RU" sz="3600" dirty="0" smtClean="0">
              <a:solidFill>
                <a:schemeClr val="tx1"/>
              </a:solidFill>
            </a:endParaRPr>
          </a:p>
          <a:p>
            <a:endParaRPr lang="ru-RU" sz="3600" dirty="0" smtClean="0">
              <a:solidFill>
                <a:schemeClr val="tx1"/>
              </a:solidFill>
            </a:endParaRPr>
          </a:p>
          <a:p>
            <a:endParaRPr lang="ru-RU" sz="3600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Выполнила: Ермолина Е.Ю.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Предлагаю провести время с пользой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15262" cy="481998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Беседа</a:t>
            </a:r>
            <a:r>
              <a:rPr lang="ru-RU" dirty="0" smtClean="0"/>
              <a:t>  «Животные средней полосы России», «Как звери в лесу живут», «Кто такие домашние животные</a:t>
            </a:r>
            <a:r>
              <a:rPr lang="ru-RU" dirty="0" smtClean="0"/>
              <a:t>?».</a:t>
            </a:r>
          </a:p>
          <a:p>
            <a:r>
              <a:rPr lang="ru-RU" b="1" dirty="0" smtClean="0"/>
              <a:t>Экологические ситуации</a:t>
            </a:r>
            <a:r>
              <a:rPr lang="ru-RU" dirty="0" smtClean="0"/>
              <a:t>  </a:t>
            </a:r>
            <a:r>
              <a:rPr lang="ru-RU" b="1" dirty="0" smtClean="0"/>
              <a:t>для детей:</a:t>
            </a:r>
            <a:r>
              <a:rPr lang="ru-RU" dirty="0" smtClean="0"/>
              <a:t> Что было бы на Земле без воды?, Что нужно для того, чтобы воздух был чистым?, Почему умирает лес?, Что ты можешь сделать для сохранения и приумножения природы?, «Почему необходимо беречь и заботиться о планете</a:t>
            </a:r>
            <a:r>
              <a:rPr lang="ru-RU" dirty="0" smtClean="0"/>
              <a:t>?», «</a:t>
            </a:r>
            <a:r>
              <a:rPr lang="ru-RU" dirty="0" smtClean="0"/>
              <a:t>Почему погиб комнатный цветок</a:t>
            </a:r>
            <a:r>
              <a:rPr lang="ru-RU" dirty="0" smtClean="0"/>
              <a:t>» «</a:t>
            </a:r>
            <a:r>
              <a:rPr lang="ru-RU" dirty="0" smtClean="0"/>
              <a:t>Зачем зимой снег», «Что будет, если исчезнут насекомые?» и т. </a:t>
            </a:r>
            <a:r>
              <a:rPr lang="ru-RU" dirty="0" err="1" smtClean="0"/>
              <a:t>д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14290"/>
            <a:ext cx="4429124" cy="12858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Исследовательская деятельность: 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143504" y="1857364"/>
            <a:ext cx="3674594" cy="334651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Проведение </a:t>
            </a:r>
            <a:r>
              <a:rPr lang="ru-RU" sz="2800" dirty="0" smtClean="0"/>
              <a:t>опытов, экспериментов с землей, водой, снегом, песком, глиной, воздухом и т. д.</a:t>
            </a:r>
            <a:endParaRPr lang="ru-RU" sz="2800" dirty="0"/>
          </a:p>
        </p:txBody>
      </p:sp>
      <p:pic>
        <p:nvPicPr>
          <p:cNvPr id="5" name="Рисунок 4" descr="53965_html_2fa1c1e.gif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306" r="12306"/>
          <a:stretch>
            <a:fillRect/>
          </a:stretch>
        </p:blipFill>
        <p:spPr>
          <a:xfrm>
            <a:off x="285750" y="1071563"/>
            <a:ext cx="4206875" cy="420687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143504" y="214290"/>
            <a:ext cx="3674594" cy="664371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Рисование:</a:t>
            </a:r>
            <a:r>
              <a:rPr lang="ru-RU" sz="2400" dirty="0" smtClean="0"/>
              <a:t>  </a:t>
            </a:r>
            <a:endParaRPr lang="ru-RU" sz="2400" dirty="0" smtClean="0"/>
          </a:p>
          <a:p>
            <a:r>
              <a:rPr lang="ru-RU" sz="2400" dirty="0" smtClean="0"/>
              <a:t>«</a:t>
            </a:r>
            <a:r>
              <a:rPr lang="ru-RU" sz="2400" dirty="0" smtClean="0"/>
              <a:t>Наши   пернатые друзья», «Веселые скворечники»,  природоохранительные   и   запрещающие   знаки, «Экология  глазами  детей», «Наш дом – планете Земля», «Рисуем природу».</a:t>
            </a:r>
          </a:p>
          <a:p>
            <a:pPr algn="ctr"/>
            <a:r>
              <a:rPr lang="ru-RU" sz="2400" b="1" dirty="0" smtClean="0"/>
              <a:t> </a:t>
            </a:r>
            <a:r>
              <a:rPr lang="ru-RU" sz="2400" b="1" dirty="0" smtClean="0">
                <a:solidFill>
                  <a:srgbClr val="FFC000"/>
                </a:solidFill>
              </a:rPr>
              <a:t> Лепка:</a:t>
            </a:r>
            <a:r>
              <a:rPr lang="ru-RU" sz="2400" b="1" dirty="0" smtClean="0"/>
              <a:t> </a:t>
            </a:r>
            <a:r>
              <a:rPr lang="ru-RU" sz="2400" dirty="0" smtClean="0"/>
              <a:t> </a:t>
            </a:r>
            <a:endParaRPr lang="ru-RU" sz="2400" dirty="0" smtClean="0"/>
          </a:p>
          <a:p>
            <a:r>
              <a:rPr lang="ru-RU" sz="2400" dirty="0" smtClean="0"/>
              <a:t> </a:t>
            </a:r>
            <a:r>
              <a:rPr lang="ru-RU" sz="2400" dirty="0" smtClean="0"/>
              <a:t>«Птичка-невеличка», «Дикие (домашние) животные».</a:t>
            </a:r>
          </a:p>
          <a:p>
            <a:pPr algn="ctr"/>
            <a:r>
              <a:rPr lang="ru-RU" sz="2400" dirty="0" smtClean="0"/>
              <a:t> </a:t>
            </a:r>
            <a:r>
              <a:rPr lang="ru-RU" sz="2400" b="1" dirty="0" smtClean="0">
                <a:solidFill>
                  <a:srgbClr val="FFC000"/>
                </a:solidFill>
              </a:rPr>
              <a:t>Аппликация:</a:t>
            </a:r>
            <a:r>
              <a:rPr lang="ru-RU" sz="2400" dirty="0" smtClean="0"/>
              <a:t> </a:t>
            </a:r>
            <a:endParaRPr lang="ru-RU" sz="2400" dirty="0" smtClean="0"/>
          </a:p>
          <a:p>
            <a:r>
              <a:rPr lang="ru-RU" sz="2400" dirty="0" smtClean="0"/>
              <a:t>«</a:t>
            </a:r>
            <a:r>
              <a:rPr lang="ru-RU" sz="2400" dirty="0" smtClean="0"/>
              <a:t>О каком животном я бы хотел заботиться».</a:t>
            </a:r>
          </a:p>
          <a:p>
            <a:endParaRPr lang="ru-RU" sz="2400" dirty="0"/>
          </a:p>
        </p:txBody>
      </p:sp>
      <p:pic>
        <p:nvPicPr>
          <p:cNvPr id="5" name="Рисунок 4" descr="s120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9568" r="9568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214290"/>
            <a:ext cx="3397744" cy="1428760"/>
          </a:xfrm>
        </p:spPr>
        <p:txBody>
          <a:bodyPr/>
          <a:lstStyle/>
          <a:p>
            <a:pPr algn="ctr"/>
            <a:r>
              <a:rPr lang="ru-RU" dirty="0" smtClean="0"/>
              <a:t>Выучить пальчиковую гимнастику: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143504" y="1643050"/>
            <a:ext cx="3674594" cy="478634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Березка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Падали листочки осенью с берёзки</a:t>
            </a:r>
            <a:br>
              <a:rPr lang="ru-RU" sz="1800" dirty="0" smtClean="0"/>
            </a:br>
            <a:r>
              <a:rPr lang="ru-RU" sz="1800" i="1" dirty="0" smtClean="0"/>
              <a:t>(сжимаем кулачок)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Зимушка снежинки вешала на ветки</a:t>
            </a:r>
            <a:br>
              <a:rPr lang="ru-RU" sz="1800" dirty="0" smtClean="0"/>
            </a:br>
            <a:r>
              <a:rPr lang="ru-RU" sz="1800" i="1" dirty="0" smtClean="0"/>
              <a:t>(смыкаем поочерёдно пальчики большой и указательный, большой и средний и т.д.)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А весною почки лопались на ветках</a:t>
            </a:r>
            <a:br>
              <a:rPr lang="ru-RU" sz="1800" dirty="0" smtClean="0"/>
            </a:br>
            <a:r>
              <a:rPr lang="ru-RU" sz="1800" i="1" dirty="0" smtClean="0"/>
              <a:t>(хлопаем в ладоши)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Угощала соком белая берёзка</a:t>
            </a:r>
            <a:br>
              <a:rPr lang="ru-RU" sz="1800" dirty="0" smtClean="0"/>
            </a:br>
            <a:r>
              <a:rPr lang="ru-RU" sz="1800" i="1" dirty="0" smtClean="0"/>
              <a:t>(ручки в горсть — «пьём»)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Летом зеленели листья на берёзе,</a:t>
            </a:r>
            <a:br>
              <a:rPr lang="ru-RU" sz="1800" dirty="0" smtClean="0"/>
            </a:br>
            <a:r>
              <a:rPr lang="ru-RU" sz="1800" dirty="0" smtClean="0"/>
              <a:t>Укрывая деток от летнего зноя.</a:t>
            </a:r>
            <a:br>
              <a:rPr lang="ru-RU" sz="1800" dirty="0" smtClean="0"/>
            </a:br>
            <a:r>
              <a:rPr lang="ru-RU" sz="1800" i="1" dirty="0" smtClean="0"/>
              <a:t>(закрывают ладонями голову)</a:t>
            </a:r>
            <a:endParaRPr lang="ru-RU" sz="1800" dirty="0"/>
          </a:p>
        </p:txBody>
      </p:sp>
      <p:pic>
        <p:nvPicPr>
          <p:cNvPr id="7" name="Рисунок 6" descr="537083_4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692" r="1692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285728"/>
            <a:ext cx="3469182" cy="1857388"/>
          </a:xfrm>
        </p:spPr>
        <p:txBody>
          <a:bodyPr/>
          <a:lstStyle/>
          <a:p>
            <a:pPr algn="ctr"/>
            <a:r>
              <a:rPr lang="ru-RU" dirty="0" smtClean="0"/>
              <a:t>Чтение экологических сказок: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5357826"/>
            <a:ext cx="3429000" cy="78581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Жду </a:t>
            </a:r>
            <a:r>
              <a:rPr lang="ru-RU" sz="3200" dirty="0" err="1" smtClean="0"/>
              <a:t>фотоотчёт</a:t>
            </a:r>
            <a:r>
              <a:rPr lang="ru-RU" sz="3200" dirty="0" smtClean="0"/>
              <a:t>!</a:t>
            </a:r>
            <a:endParaRPr lang="ru-RU" sz="3200" dirty="0"/>
          </a:p>
        </p:txBody>
      </p:sp>
      <p:pic>
        <p:nvPicPr>
          <p:cNvPr id="5" name="Рисунок 4" descr="hello_html_15829d2c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9506" b="9506"/>
          <a:stretch>
            <a:fillRect/>
          </a:stretch>
        </p:blipFill>
        <p:spPr>
          <a:xfrm>
            <a:off x="357158" y="428604"/>
            <a:ext cx="4678170" cy="535782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</TotalTime>
  <Words>54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Экологическая неделя</vt:lpstr>
      <vt:lpstr>Предлагаю провести время с пользой</vt:lpstr>
      <vt:lpstr>Исследовательская деятельность: </vt:lpstr>
      <vt:lpstr>Слайд 4</vt:lpstr>
      <vt:lpstr>Выучить пальчиковую гимнастику:</vt:lpstr>
      <vt:lpstr>Чтение экологических сказок: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Экологическая неделя</dc:title>
  <dc:creator>Admin</dc:creator>
  <cp:lastModifiedBy>Admin</cp:lastModifiedBy>
  <cp:revision>4</cp:revision>
  <dcterms:created xsi:type="dcterms:W3CDTF">2020-04-10T06:11:36Z</dcterms:created>
  <dcterms:modified xsi:type="dcterms:W3CDTF">2020-04-10T06:44:23Z</dcterms:modified>
</cp:coreProperties>
</file>