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hello_html_6aed9d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9" y="0"/>
            <a:ext cx="5261941" cy="5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babochka-makhaon-an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239759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origina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566" y="333846"/>
            <a:ext cx="2771111" cy="19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babochki_raznotsvetnyj_sinij_risunok_art_krasivo_96133_2560x1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429" y="4941168"/>
            <a:ext cx="3182099" cy="17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6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Picture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7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Picture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0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Pictures\ptic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98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Pictures\00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4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Pictures\hello_html_m1b89d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897"/>
            <a:ext cx="9144000" cy="69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25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Pictures\img_20170401_21541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0" y="-20426"/>
            <a:ext cx="912104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2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User\Picture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7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User\Picture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17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Pictures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7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Pictures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User\Pictures\IMG-20191021-WA002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7" y="26609"/>
            <a:ext cx="9112843" cy="68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94928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Консультацию для родителей подготовила воспитатель группы: </a:t>
            </a:r>
            <a:r>
              <a:rPr lang="ru-RU" dirty="0" err="1" smtClean="0">
                <a:solidFill>
                  <a:srgbClr val="FF0000"/>
                </a:solidFill>
              </a:rPr>
              <a:t>Кабирова</a:t>
            </a:r>
            <a:r>
              <a:rPr lang="ru-RU" dirty="0" smtClean="0">
                <a:solidFill>
                  <a:srgbClr val="FF0000"/>
                </a:solidFill>
              </a:rPr>
              <a:t> В.М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5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hello_html_m1316c86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62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Pictures\2721329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3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Pictures\hello_html_m33aab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836712"/>
            <a:ext cx="61926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</a:rPr>
              <a:t>Дидактические игры!</a:t>
            </a:r>
            <a:endParaRPr lang="ru-RU" sz="48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4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Pictures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Pictures\img2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5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Pictures\519388725a39b9fd4a9a7077e2eddf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9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1" y="-14954"/>
            <a:ext cx="9304847" cy="685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20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 группа</dc:creator>
  <cp:lastModifiedBy>Пользователь</cp:lastModifiedBy>
  <cp:revision>7</cp:revision>
  <dcterms:created xsi:type="dcterms:W3CDTF">2020-04-13T08:00:08Z</dcterms:created>
  <dcterms:modified xsi:type="dcterms:W3CDTF">2020-04-14T04:32:37Z</dcterms:modified>
</cp:coreProperties>
</file>