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F1572D-8F89-49A8-94D8-723809C41BB0}" type="datetimeFigureOut">
              <a:rPr lang="ru-RU" smtClean="0"/>
              <a:t>29.04.2020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558BE2-EC85-4FAE-A9BC-F0E26327295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708920"/>
            <a:ext cx="4104456" cy="3672408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sz="2000" dirty="0" smtClean="0"/>
              <a:t>Выполнила: Ермолина Е.Ю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332656"/>
            <a:ext cx="4788024" cy="30243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Тема:</a:t>
            </a:r>
            <a:br>
              <a:rPr lang="ru-RU" sz="4800" dirty="0" smtClean="0"/>
            </a:br>
            <a:r>
              <a:rPr lang="ru-RU" sz="3500" dirty="0" smtClean="0"/>
              <a:t>«Салют, победа</a:t>
            </a:r>
            <a:r>
              <a:rPr lang="ru-RU" sz="3500" dirty="0"/>
              <a:t>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445895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80919" cy="2520280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0000"/>
                </a:solidFill>
                <a:effectLst/>
              </a:rPr>
              <a:t>Беседа с детьми: «</a:t>
            </a:r>
            <a:r>
              <a:rPr lang="ru-RU" sz="1600" b="0" dirty="0">
                <a:solidFill>
                  <a:srgbClr val="FF0000"/>
                </a:solidFill>
                <a:effectLst/>
              </a:rPr>
              <a:t>День победы</a:t>
            </a:r>
            <a:r>
              <a:rPr lang="ru-RU" sz="1600" dirty="0">
                <a:effectLst/>
              </a:rPr>
              <a:t>». Цель: познакомить с традициями празднования Дня </a:t>
            </a:r>
            <a:r>
              <a:rPr lang="ru-RU" sz="1600" b="0" dirty="0">
                <a:effectLst/>
              </a:rPr>
              <a:t>Победы</a:t>
            </a:r>
            <a:r>
              <a:rPr lang="ru-RU" sz="1600" dirty="0">
                <a:effectLst/>
              </a:rPr>
              <a:t>.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</a:rPr>
              <a:t>Беседа</a:t>
            </a:r>
            <a:r>
              <a:rPr lang="ru-RU" sz="1600" dirty="0">
                <a:solidFill>
                  <a:srgbClr val="FF0000"/>
                </a:solidFill>
                <a:effectLst/>
              </a:rPr>
              <a:t>: «Дети - герои Великой Отечественной войны». </a:t>
            </a:r>
            <a:r>
              <a:rPr lang="ru-RU" sz="1600" dirty="0">
                <a:effectLst/>
              </a:rPr>
              <a:t>Цель: Формировать у детей патриотические чувства и представления о героизме людей во времена Великой Отечественной войны. рассказ </a:t>
            </a:r>
            <a:r>
              <a:rPr lang="ru-RU" sz="1600" dirty="0" err="1" smtClean="0">
                <a:effectLst/>
              </a:rPr>
              <a:t>ать</a:t>
            </a:r>
            <a:r>
              <a:rPr lang="ru-RU" sz="1600" dirty="0" smtClean="0">
                <a:effectLst/>
              </a:rPr>
              <a:t>  </a:t>
            </a:r>
            <a:r>
              <a:rPr lang="ru-RU" sz="1600" dirty="0">
                <a:effectLst/>
              </a:rPr>
              <a:t>о детях-героях, в каких трудных условиях им пришлось жить, как они помогали партизанам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>
                <a:solidFill>
                  <a:srgbClr val="FF0000"/>
                </a:solidFill>
              </a:rPr>
              <a:t>Беседа« Что такое героизм»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 smtClean="0"/>
              <a:t>Цель: </a:t>
            </a:r>
            <a:r>
              <a:rPr lang="ru-RU" sz="1600" dirty="0"/>
              <a:t>Сформировать у детей представление о героизме. Воспитывать эмоционально-положительное, действенное отношение к воинам, в стремлении подражать им в ловкости, выносливости, смелости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40925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7" y="404664"/>
            <a:ext cx="3384377" cy="6192688"/>
          </a:xfrm>
        </p:spPr>
        <p:txBody>
          <a:bodyPr/>
          <a:lstStyle/>
          <a:p>
            <a:pPr algn="ctr"/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2000" dirty="0" smtClean="0">
                <a:effectLst/>
              </a:rPr>
              <a:t>Чтение </a:t>
            </a:r>
            <a:r>
              <a:rPr lang="ru-RU" sz="2000" dirty="0">
                <a:effectLst/>
              </a:rPr>
              <a:t>Л. Кассиля «Памятник советскому солдату</a:t>
            </a:r>
            <a:r>
              <a:rPr lang="ru-RU" sz="2000" dirty="0" smtClean="0">
                <a:effectLst/>
              </a:rPr>
              <a:t>»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>Чтение </a:t>
            </a:r>
            <a:r>
              <a:rPr lang="ru-RU" sz="2000" dirty="0" smtClean="0">
                <a:effectLst/>
              </a:rPr>
              <a:t>стихотворения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Е. </a:t>
            </a:r>
            <a:r>
              <a:rPr lang="ru-RU" sz="2000" dirty="0" err="1">
                <a:effectLst/>
              </a:rPr>
              <a:t>Благиной</a:t>
            </a:r>
            <a:r>
              <a:rPr lang="ru-RU" sz="2000" dirty="0">
                <a:effectLst/>
              </a:rPr>
              <a:t> «Шинель».</a:t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Чтение </a:t>
            </a:r>
            <a:r>
              <a:rPr lang="ru-RU" sz="2000" dirty="0">
                <a:effectLst/>
              </a:rPr>
              <a:t>и разучивание стихов о войне,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Чтение </a:t>
            </a:r>
            <a:r>
              <a:rPr lang="ru-RU" sz="2000" dirty="0" err="1">
                <a:effectLst/>
              </a:rPr>
              <a:t>Т.Белозерова</a:t>
            </a:r>
            <a:r>
              <a:rPr lang="ru-RU" sz="2000" dirty="0">
                <a:effectLst/>
              </a:rPr>
              <a:t> «Майский праздник – день Победы»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5473203" cy="5184576"/>
          </a:xfrm>
        </p:spPr>
      </p:pic>
    </p:spTree>
    <p:extLst>
      <p:ext uri="{BB962C8B-B14F-4D97-AF65-F5344CB8AC3E}">
        <p14:creationId xmlns:p14="http://schemas.microsoft.com/office/powerpoint/2010/main" val="18356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157192"/>
            <a:ext cx="7622232" cy="1440160"/>
          </a:xfrm>
        </p:spPr>
        <p:txBody>
          <a:bodyPr/>
          <a:lstStyle/>
          <a:p>
            <a:pPr algn="l"/>
            <a:r>
              <a:rPr lang="ru-RU" sz="1600" dirty="0" smtClean="0">
                <a:effectLst/>
              </a:rPr>
              <a:t>Словесная игра «Где были не скажем, а что делали покажем»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>Словесная игра: «Верно - неверно»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Прослушивание песен «Праздник Великой Победы».</a:t>
            </a:r>
            <a:br>
              <a:rPr lang="ru-RU" sz="1600" dirty="0">
                <a:effectLst/>
              </a:rPr>
            </a:br>
            <a:r>
              <a:rPr lang="ru-RU" sz="1600" dirty="0"/>
              <a:t>Прослушивание музыкальных произведений по теме </a:t>
            </a:r>
            <a:r>
              <a:rPr lang="ru-RU" sz="1600" dirty="0" err="1"/>
              <a:t>П.И.Чайковский</a:t>
            </a:r>
            <a:r>
              <a:rPr lang="ru-RU" sz="1600" dirty="0"/>
              <a:t> «Марш деревянных солдатиков»: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441000" cy="4608512"/>
          </a:xfrm>
        </p:spPr>
      </p:pic>
    </p:spTree>
    <p:extLst>
      <p:ext uri="{BB962C8B-B14F-4D97-AF65-F5344CB8AC3E}">
        <p14:creationId xmlns:p14="http://schemas.microsoft.com/office/powerpoint/2010/main" val="31998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1" y="620688"/>
            <a:ext cx="2952329" cy="6048672"/>
          </a:xfrm>
        </p:spPr>
        <p:txBody>
          <a:bodyPr/>
          <a:lstStyle/>
          <a:p>
            <a:pPr algn="ctr"/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Конструирование </a:t>
            </a:r>
            <a:r>
              <a:rPr lang="ru-RU" sz="1800" dirty="0">
                <a:effectLst/>
              </a:rPr>
              <a:t>из бумаги «Самолет</a:t>
            </a:r>
            <a:r>
              <a:rPr lang="ru-RU" sz="1800" dirty="0" smtClean="0">
                <a:effectLst/>
              </a:rPr>
              <a:t>».</a:t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>Рисование «Празднично украшенный дом» 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/>
              <a:t>Рисование </a:t>
            </a:r>
            <a:r>
              <a:rPr lang="ru-RU" sz="1800" dirty="0"/>
              <a:t>«Праздничный салют», «Вечный огонь</a:t>
            </a:r>
            <a:r>
              <a:rPr lang="ru-RU" sz="1800" dirty="0" smtClean="0"/>
              <a:t>», </a:t>
            </a:r>
            <a:r>
              <a:rPr lang="ru-RU" sz="1800" dirty="0"/>
              <a:t>«Праздничный букет»</a:t>
            </a:r>
            <a:r>
              <a:rPr lang="ru-RU" sz="1800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Аппликация «Цветы для ветеранов</a:t>
            </a:r>
            <a:r>
              <a:rPr lang="ru-RU" sz="1800" dirty="0" smtClean="0"/>
              <a:t>»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Аппликация </a:t>
            </a:r>
            <a:r>
              <a:rPr lang="ru-RU" sz="1800" dirty="0" smtClean="0">
                <a:effectLst/>
              </a:rPr>
              <a:t> «</a:t>
            </a:r>
            <a:r>
              <a:rPr lang="ru-RU" sz="1800" dirty="0">
                <a:effectLst/>
              </a:rPr>
              <a:t>Летящие самолеты</a:t>
            </a:r>
            <a:r>
              <a:rPr lang="ru-RU" sz="1800" dirty="0" smtClean="0">
                <a:effectLst/>
              </a:rPr>
              <a:t>»</a:t>
            </a:r>
            <a:br>
              <a:rPr lang="ru-RU" sz="1800" dirty="0" smtClean="0">
                <a:effectLst/>
              </a:rPr>
            </a:br>
            <a:r>
              <a:rPr lang="ru-RU" sz="1800" dirty="0"/>
              <a:t>Лепка «Военная техника</a:t>
            </a:r>
            <a:r>
              <a:rPr lang="ru-RU" sz="1800" dirty="0" smtClean="0"/>
              <a:t>».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Жду фотоотчёт…..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483907" cy="6299891"/>
          </a:xfrm>
        </p:spPr>
      </p:pic>
    </p:spTree>
    <p:extLst>
      <p:ext uri="{BB962C8B-B14F-4D97-AF65-F5344CB8AC3E}">
        <p14:creationId xmlns:p14="http://schemas.microsoft.com/office/powerpoint/2010/main" val="10053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88640"/>
            <a:ext cx="4307020" cy="3228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48550"/>
            <a:ext cx="4090610" cy="3067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74" y="3548550"/>
            <a:ext cx="4468796" cy="2980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4090610" cy="30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35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Тема: «Салют, победа!»</vt:lpstr>
      <vt:lpstr>Беседа с детьми: «День победы». Цель: познакомить с традициями празднования Дня Победы.  Беседа: «Дети - герои Великой Отечественной войны». Цель: Формировать у детей патриотические чувства и представления о героизме людей во времена Великой Отечественной войны. рассказ ать  о детях-героях, в каких трудных условиях им пришлось жить, как они помогали партизанам. Беседа« Что такое героизм» Цель: Сформировать у детей представление о героизме. Воспитывать эмоционально-положительное, действенное отношение к воинам, в стремлении подражать им в ловкости, выносливости, смелости  </vt:lpstr>
      <vt:lpstr>     Чтение Л. Кассиля «Памятник советскому солдату» Чтение стихотворения  Е. Благиной «Шинель». Чтение и разучивание стихов о войне,  Чтение Т.Белозерова «Майский праздник – день Победы» </vt:lpstr>
      <vt:lpstr>Словесная игра «Где были не скажем, а что делали покажем» Словесная игра: «Верно - неверно» Прослушивание песен «Праздник Великой Победы». Прослушивание музыкальных произведений по теме П.И.Чайковский «Марш деревянных солдатиков»:  </vt:lpstr>
      <vt:lpstr>  Конструирование из бумаги «Самолет». Рисование «Празднично украшенный дом»  Рисование «Праздничный салют», «Вечный огонь», «Праздничный букет»  Аппликация «Цветы для ветеранов» Аппликация  «Летящие самолеты» Лепка «Военная техника». Жду фотоотчёт….. 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«Салют, победа!»</dc:title>
  <dc:creator>User</dc:creator>
  <cp:lastModifiedBy>User</cp:lastModifiedBy>
  <cp:revision>5</cp:revision>
  <dcterms:created xsi:type="dcterms:W3CDTF">2020-04-29T11:37:50Z</dcterms:created>
  <dcterms:modified xsi:type="dcterms:W3CDTF">2020-04-29T12:40:01Z</dcterms:modified>
</cp:coreProperties>
</file>