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06" autoAdjust="0"/>
  </p:normalViewPr>
  <p:slideViewPr>
    <p:cSldViewPr>
      <p:cViewPr varScale="1">
        <p:scale>
          <a:sx n="69" d="100"/>
          <a:sy n="69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22CEF-DE63-45B6-89A3-D5E549DF2FE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E547-EA96-4D91-86B7-23B79780A00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22CEF-DE63-45B6-89A3-D5E549DF2FE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E547-EA96-4D91-86B7-23B79780A0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22CEF-DE63-45B6-89A3-D5E549DF2FE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E547-EA96-4D91-86B7-23B79780A0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22CEF-DE63-45B6-89A3-D5E549DF2FE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E547-EA96-4D91-86B7-23B79780A0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22CEF-DE63-45B6-89A3-D5E549DF2FE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E547-EA96-4D91-86B7-23B79780A00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22CEF-DE63-45B6-89A3-D5E549DF2FE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E547-EA96-4D91-86B7-23B79780A0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22CEF-DE63-45B6-89A3-D5E549DF2FE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E547-EA96-4D91-86B7-23B79780A0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22CEF-DE63-45B6-89A3-D5E549DF2FE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E547-EA96-4D91-86B7-23B79780A0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22CEF-DE63-45B6-89A3-D5E549DF2FE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E547-EA96-4D91-86B7-23B79780A0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22CEF-DE63-45B6-89A3-D5E549DF2FE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E547-EA96-4D91-86B7-23B79780A00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22CEF-DE63-45B6-89A3-D5E549DF2FE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E547-EA96-4D91-86B7-23B79780A00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BB22CEF-DE63-45B6-89A3-D5E549DF2FE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F43E547-EA96-4D91-86B7-23B79780A00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«Неделя народной культуры и традиций»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Маршрутный лист:</a:t>
            </a:r>
          </a:p>
          <a:p>
            <a:endParaRPr lang="ru-RU" dirty="0"/>
          </a:p>
          <a:p>
            <a:pPr algn="r"/>
            <a:r>
              <a:rPr lang="ru-RU" dirty="0" smtClean="0"/>
              <a:t>Выполнила: Ермолина Е.Ю.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819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Предлагаю провести время дома с пользой: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Беседа: «Что такое народная игрушка?» (познакомить с понятием)  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Беседа: «Дымковские чудо-игрушки», «Почему игрушки называют дымковскими»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Беседа: «Русская народная игрушка», «Чем играли наши бабушки?».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Постройки из кубиков или конструктора «Печь», «Изба», «Колодец».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097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83" r="8983"/>
          <a:stretch>
            <a:fillRect/>
          </a:stretch>
        </p:blipFill>
        <p:spPr>
          <a:xfrm>
            <a:off x="251520" y="1052736"/>
            <a:ext cx="4489384" cy="410445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8064" y="692696"/>
            <a:ext cx="3816424" cy="4968552"/>
          </a:xfrm>
        </p:spPr>
        <p:txBody>
          <a:bodyPr>
            <a:norm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1. Декоративное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рисование «Украшение платочка»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(По мотивам дымковских росписей)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2. Чтение художественной литературы Чтение стихотворения «Маша варежку надела…..» 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3.Рисование «Филимоновская игрушка» 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4. Аппликация « Укрась пасхальное яйцо»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31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404664"/>
            <a:ext cx="3322712" cy="58326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Разучить считалку: </a:t>
            </a:r>
          </a:p>
          <a:p>
            <a:pPr marL="0" indent="0" algn="ctr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Бежит зайка по дороге,</a:t>
            </a:r>
          </a:p>
          <a:p>
            <a:pPr marL="0" indent="0" algn="ctr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Да устали сильно ноги.</a:t>
            </a:r>
          </a:p>
          <a:p>
            <a:pPr marL="0" indent="0" algn="ctr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Захотелось зайке спать,</a:t>
            </a:r>
          </a:p>
          <a:p>
            <a:pPr marL="0" indent="0" algn="ctr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Выходи, тебе искать!</a:t>
            </a:r>
          </a:p>
          <a:p>
            <a:pPr marL="0" indent="0" algn="ctr">
              <a:buNone/>
            </a:pP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Жду фотоотчёт: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124744"/>
            <a:ext cx="5073286" cy="3744416"/>
          </a:xfrm>
        </p:spPr>
      </p:pic>
    </p:spTree>
    <p:extLst>
      <p:ext uri="{BB962C8B-B14F-4D97-AF65-F5344CB8AC3E}">
        <p14:creationId xmlns:p14="http://schemas.microsoft.com/office/powerpoint/2010/main" val="135464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32</TotalTime>
  <Words>35</Words>
  <Application>Microsoft Office PowerPoint</Application>
  <PresentationFormat>Экран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Паркет</vt:lpstr>
      <vt:lpstr>«Неделя народной культуры и традиций» </vt:lpstr>
      <vt:lpstr>Предлагаю провести время дома с пользой:</vt:lpstr>
      <vt:lpstr>1. Декоративное рисование «Украшение платочка» (По мотивам дымковских росписей) 2. Чтение художественной литературы Чтение стихотворения «Маша варежку надела…..»  3.Рисование «Филимоновская игрушка»  4. Аппликация « Укрась пасхальное яйцо»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«Неделя народной культуры и традиций»</dc:title>
  <dc:creator>User</dc:creator>
  <cp:lastModifiedBy>User</cp:lastModifiedBy>
  <cp:revision>3</cp:revision>
  <dcterms:created xsi:type="dcterms:W3CDTF">2020-04-17T11:02:27Z</dcterms:created>
  <dcterms:modified xsi:type="dcterms:W3CDTF">2020-04-17T11:34:29Z</dcterms:modified>
</cp:coreProperties>
</file>