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39086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63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91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russian-food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55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screen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157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40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03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26726946-768x764_5e7dba0a414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047" y="0"/>
            <a:ext cx="634314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2198" y="5572140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Консультацию для родителей подготовила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Кабирова</a:t>
            </a:r>
            <a:r>
              <a:rPr lang="ru-RU" dirty="0" smtClean="0"/>
              <a:t> В</a:t>
            </a:r>
            <a:r>
              <a:rPr lang="ru-RU" dirty="0" smtClean="0"/>
              <a:t>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20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img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42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327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img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16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35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s1200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32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724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u_3f13c64723e67ee25c2310936e7d6484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4" y="-1"/>
            <a:ext cx="91236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63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s1200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479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 группа</dc:creator>
  <cp:lastModifiedBy>Пользователь</cp:lastModifiedBy>
  <cp:revision>6</cp:revision>
  <dcterms:created xsi:type="dcterms:W3CDTF">2020-04-20T04:07:05Z</dcterms:created>
  <dcterms:modified xsi:type="dcterms:W3CDTF">2020-04-20T05:01:35Z</dcterms:modified>
</cp:coreProperties>
</file>