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3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B947-F907-4A98-8443-8BDACF0E68BB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5EF1-AB87-4251-A29B-B12808CD0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7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3A1F-AC7B-452A-8392-5877BDA311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2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3A1F-AC7B-452A-8392-5877BDA311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2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3A1F-AC7B-452A-8392-5877BDA3113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0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673339541">
            <a:extLst>
              <a:ext uri="{FF2B5EF4-FFF2-40B4-BE49-F238E27FC236}">
                <a16:creationId xmlns:a16="http://schemas.microsoft.com/office/drawing/2014/main" xmlns="" id="{A467631B-47CE-40DF-A0DD-F8F939CB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695B2A-3CD1-4E87-8BCE-7ED5FCA193FF}"/>
              </a:ext>
            </a:extLst>
          </p:cNvPr>
          <p:cNvSpPr/>
          <p:nvPr/>
        </p:nvSpPr>
        <p:spPr>
          <a:xfrm>
            <a:off x="755576" y="47667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4F8066-FB06-4DB0-BFBF-B9F6BF5221D9}"/>
              </a:ext>
            </a:extLst>
          </p:cNvPr>
          <p:cNvSpPr/>
          <p:nvPr/>
        </p:nvSpPr>
        <p:spPr>
          <a:xfrm>
            <a:off x="755576" y="195400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/>
          </a:p>
        </p:txBody>
      </p:sp>
      <p:pic>
        <p:nvPicPr>
          <p:cNvPr id="14" name="Picture 2" descr="E:\ягодки фото\20151109_164358.jpg">
            <a:extLst>
              <a:ext uri="{FF2B5EF4-FFF2-40B4-BE49-F238E27FC236}">
                <a16:creationId xmlns:a16="http://schemas.microsoft.com/office/drawing/2014/main" xmlns="" id="{2828D81D-EF51-4409-A348-AD4462F7846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540" y="4005064"/>
            <a:ext cx="2843460" cy="201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E:\ягодки фото\SDC15723.JPG">
            <a:extLst>
              <a:ext uri="{FF2B5EF4-FFF2-40B4-BE49-F238E27FC236}">
                <a16:creationId xmlns:a16="http://schemas.microsoft.com/office/drawing/2014/main" xmlns="" id="{CCF1B694-74EE-48E5-865F-391B85C9512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4186" y="181359"/>
            <a:ext cx="2943210" cy="2003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5FE428F-423F-48C1-A067-21A3D796A2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902" y="4664920"/>
            <a:ext cx="2705331" cy="212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EBC3D19-50DF-4AFB-B326-A23CDBA831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2900316" cy="225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xmlns="" id="{7578B92E-2D8C-46F2-9627-55C1FC145309}"/>
              </a:ext>
            </a:extLst>
          </p:cNvPr>
          <p:cNvSpPr/>
          <p:nvPr/>
        </p:nvSpPr>
        <p:spPr>
          <a:xfrm>
            <a:off x="6180280" y="2271235"/>
            <a:ext cx="2935120" cy="98268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режимных моментах</a:t>
            </a:r>
          </a:p>
        </p:txBody>
      </p:sp>
      <p:sp>
        <p:nvSpPr>
          <p:cNvPr id="22" name="Скругленный прямоугольник 30">
            <a:extLst>
              <a:ext uri="{FF2B5EF4-FFF2-40B4-BE49-F238E27FC236}">
                <a16:creationId xmlns:a16="http://schemas.microsoft.com/office/drawing/2014/main" xmlns="" id="{014147E4-43D6-4E6C-8D3A-4721BB8F0B19}"/>
              </a:ext>
            </a:extLst>
          </p:cNvPr>
          <p:cNvSpPr/>
          <p:nvPr/>
        </p:nvSpPr>
        <p:spPr>
          <a:xfrm>
            <a:off x="0" y="6093296"/>
            <a:ext cx="3022150" cy="764704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Музыкально-ритмические игры математического содержания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B7B976E-42D3-4B9B-9F52-89D94A397808}"/>
              </a:ext>
            </a:extLst>
          </p:cNvPr>
          <p:cNvSpPr/>
          <p:nvPr/>
        </p:nvSpPr>
        <p:spPr>
          <a:xfrm>
            <a:off x="6588224" y="476674"/>
            <a:ext cx="2859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F25D90B-CD54-4EF4-A1A4-6F94E3093816}"/>
              </a:ext>
            </a:extLst>
          </p:cNvPr>
          <p:cNvSpPr/>
          <p:nvPr/>
        </p:nvSpPr>
        <p:spPr>
          <a:xfrm>
            <a:off x="3022150" y="3997599"/>
            <a:ext cx="321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3E1EE4C-6A43-409F-9471-825393F67A53}"/>
              </a:ext>
            </a:extLst>
          </p:cNvPr>
          <p:cNvSpPr/>
          <p:nvPr/>
        </p:nvSpPr>
        <p:spPr>
          <a:xfrm>
            <a:off x="0" y="188641"/>
            <a:ext cx="618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математического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 сделанные своими руками.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50">
            <a:extLst>
              <a:ext uri="{FF2B5EF4-FFF2-40B4-BE49-F238E27FC236}">
                <a16:creationId xmlns:a16="http://schemas.microsoft.com/office/drawing/2014/main" xmlns="" id="{F27FBE65-45A8-476B-81BB-5CA9C8157530}"/>
              </a:ext>
            </a:extLst>
          </p:cNvPr>
          <p:cNvSpPr/>
          <p:nvPr/>
        </p:nvSpPr>
        <p:spPr>
          <a:xfrm>
            <a:off x="3059832" y="3717032"/>
            <a:ext cx="2799113" cy="8680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математического содержания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B68B154-A835-4F16-8D10-83A9D44108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" y="1772816"/>
            <a:ext cx="1991733" cy="163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97D6391-E0B6-4CD6-856E-76242B3595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2088249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C5D0357-CA5B-4424-BA91-25AA73462E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41697"/>
            <a:ext cx="162087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673339541">
            <a:extLst>
              <a:ext uri="{FF2B5EF4-FFF2-40B4-BE49-F238E27FC236}">
                <a16:creationId xmlns:a16="http://schemas.microsoft.com/office/drawing/2014/main" xmlns="" id="{A467631B-47CE-40DF-A0DD-F8F939CB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695B2A-3CD1-4E87-8BCE-7ED5FCA193FF}"/>
              </a:ext>
            </a:extLst>
          </p:cNvPr>
          <p:cNvSpPr/>
          <p:nvPr/>
        </p:nvSpPr>
        <p:spPr>
          <a:xfrm>
            <a:off x="755576" y="47667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34F8066-FB06-4DB0-BFBF-B9F6BF5221D9}"/>
              </a:ext>
            </a:extLst>
          </p:cNvPr>
          <p:cNvSpPr/>
          <p:nvPr/>
        </p:nvSpPr>
        <p:spPr>
          <a:xfrm>
            <a:off x="755576" y="195400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B7B976E-42D3-4B9B-9F52-89D94A397808}"/>
              </a:ext>
            </a:extLst>
          </p:cNvPr>
          <p:cNvSpPr/>
          <p:nvPr/>
        </p:nvSpPr>
        <p:spPr>
          <a:xfrm>
            <a:off x="6588224" y="476674"/>
            <a:ext cx="2859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F25D90B-CD54-4EF4-A1A4-6F94E3093816}"/>
              </a:ext>
            </a:extLst>
          </p:cNvPr>
          <p:cNvSpPr/>
          <p:nvPr/>
        </p:nvSpPr>
        <p:spPr>
          <a:xfrm>
            <a:off x="2915816" y="4005064"/>
            <a:ext cx="321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3E1EE4C-6A43-409F-9471-825393F67A53}"/>
              </a:ext>
            </a:extLst>
          </p:cNvPr>
          <p:cNvSpPr/>
          <p:nvPr/>
        </p:nvSpPr>
        <p:spPr>
          <a:xfrm>
            <a:off x="0" y="188641"/>
            <a:ext cx="618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 по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ФЭМП, сделанные 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052736"/>
            <a:ext cx="318026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1" descr="C:\Users\skobe\Desktop\для проекта\20181116_1008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564904"/>
            <a:ext cx="2304256" cy="209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2" y="3573016"/>
            <a:ext cx="261832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437112"/>
            <a:ext cx="2811405" cy="210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725144"/>
            <a:ext cx="2598440" cy="1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60648"/>
            <a:ext cx="25574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539552" y="3244334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00785" y="3244334"/>
            <a:ext cx="182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колеса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72200" y="220486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Змейка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87824" y="3982998"/>
            <a:ext cx="255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Больше-меньше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96136" y="4077072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Божья коровка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9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" y="1598745"/>
            <a:ext cx="2815265" cy="98237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solidFill>
                  <a:schemeClr val="tx1"/>
                </a:solidFill>
              </a:rPr>
              <a:t>Внедрение инновационных технологий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5150" y="4017742"/>
            <a:ext cx="2788850" cy="4804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Развивающие игры и упражнения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355150" y="1705934"/>
            <a:ext cx="2788850" cy="5711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Показ открытого занятия </a:t>
            </a:r>
          </a:p>
        </p:txBody>
      </p:sp>
      <p:sp>
        <p:nvSpPr>
          <p:cNvPr id="106" name="Счетверенная стрелка 105"/>
          <p:cNvSpPr/>
          <p:nvPr/>
        </p:nvSpPr>
        <p:spPr>
          <a:xfrm>
            <a:off x="2915816" y="1143547"/>
            <a:ext cx="3338785" cy="2020705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10A1CAC-3076-4284-9DB4-6A4CAAE8C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51" y="1"/>
            <a:ext cx="2786169" cy="168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D2F8ECA-163D-48AA-A71B-0AE304D08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50" y="2283502"/>
            <a:ext cx="2786169" cy="171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FBF3AE8-F14A-47AA-BA87-2A4D5795D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43201" cy="150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D39C08B-29B9-4F54-960D-4847C03908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07" y="4766184"/>
            <a:ext cx="2731653" cy="2002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Скругленный прямоугольник 50">
            <a:extLst>
              <a:ext uri="{FF2B5EF4-FFF2-40B4-BE49-F238E27FC236}">
                <a16:creationId xmlns:a16="http://schemas.microsoft.com/office/drawing/2014/main" xmlns="" id="{381E6333-7284-4BEC-AC03-9AC3B86C7D18}"/>
              </a:ext>
            </a:extLst>
          </p:cNvPr>
          <p:cNvSpPr/>
          <p:nvPr/>
        </p:nvSpPr>
        <p:spPr>
          <a:xfrm>
            <a:off x="2867853" y="1705933"/>
            <a:ext cx="3456114" cy="44796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ОРГАНИЗОВАННАЯ ОБРАЗОВАТЕЛЬНАЯ ДЕЯТЕЛЬНОСТЬ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8025801-7638-47BF-95E8-C62BCAB794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58" y="2192140"/>
            <a:ext cx="3367996" cy="189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23350CC-7201-43E6-8594-085C54FB4B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01" y="4498160"/>
            <a:ext cx="3246695" cy="244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Скругленный прямоугольник 52">
            <a:extLst>
              <a:ext uri="{FF2B5EF4-FFF2-40B4-BE49-F238E27FC236}">
                <a16:creationId xmlns:a16="http://schemas.microsoft.com/office/drawing/2014/main" xmlns="" id="{00E5D96A-079A-4F49-86D5-C1424A516DCB}"/>
              </a:ext>
            </a:extLst>
          </p:cNvPr>
          <p:cNvSpPr/>
          <p:nvPr/>
        </p:nvSpPr>
        <p:spPr>
          <a:xfrm>
            <a:off x="2886606" y="4017741"/>
            <a:ext cx="3367996" cy="4995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Обучение в режимных моментах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EBE176D-2D8D-4A04-B2DE-C014C2B399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26" y="2551562"/>
            <a:ext cx="23762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9CAAC3-E923-45C6-A9DB-799AF8CAFF06}"/>
              </a:ext>
            </a:extLst>
          </p:cNvPr>
          <p:cNvSpPr/>
          <p:nvPr/>
        </p:nvSpPr>
        <p:spPr>
          <a:xfrm>
            <a:off x="-2412776" y="612845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1D89DD-EF65-412B-914F-79234B7AEB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3499"/>
            <a:ext cx="2952328" cy="159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40D1F1-DE13-4B1E-8A4A-B730A13364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131" y="5283894"/>
            <a:ext cx="2817397" cy="158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10">
            <a:extLst>
              <a:ext uri="{FF2B5EF4-FFF2-40B4-BE49-F238E27FC236}">
                <a16:creationId xmlns:a16="http://schemas.microsoft.com/office/drawing/2014/main" xmlns="" id="{6D379C0A-AAB9-409F-AD6D-1E1A810EDECF}"/>
              </a:ext>
            </a:extLst>
          </p:cNvPr>
          <p:cNvSpPr/>
          <p:nvPr/>
        </p:nvSpPr>
        <p:spPr>
          <a:xfrm>
            <a:off x="0" y="4941168"/>
            <a:ext cx="2867853" cy="3891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Работа в рабочих тетрадях</a:t>
            </a:r>
          </a:p>
        </p:txBody>
      </p:sp>
    </p:spTree>
    <p:extLst>
      <p:ext uri="{BB962C8B-B14F-4D97-AF65-F5344CB8AC3E}">
        <p14:creationId xmlns:p14="http://schemas.microsoft.com/office/powerpoint/2010/main" val="148076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6217">
            <a:off x="3347864" y="404664"/>
            <a:ext cx="3423026" cy="19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345049" cy="188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3451875" cy="194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7736">
            <a:off x="3491880" y="2492896"/>
            <a:ext cx="3227851" cy="181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C:\Users\skobe\Desktop\НАТАША\фото старш разн\фто День открытых дверей пасха\20190422_0943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365104"/>
            <a:ext cx="3479710" cy="195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C:\Users\skobe\Desktop\НАТАША\фото старш разн\фто День открытых дверей пасха\IMG-3f90080dc5b81ca9db0ce28e6dc81098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88640"/>
            <a:ext cx="2283718" cy="30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26698">
            <a:off x="6804248" y="2924944"/>
            <a:ext cx="2097360" cy="372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0" name="Picture 10" descr="C:\Users\skobe\Desktop\НАТАША\фото старш разн\фто День открытых дверей пасха\IMG-80612634b10287d56f97938acac0ab51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909052"/>
            <a:ext cx="2051720" cy="273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48804" y="4461011"/>
            <a:ext cx="2785213" cy="624171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Развивающие игры и упражнения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006" y="6110472"/>
            <a:ext cx="2590211" cy="7475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Работа со счетными палочками и с палочками </a:t>
            </a:r>
            <a:r>
              <a:rPr lang="ru-RU" sz="1400" b="1" dirty="0" err="1">
                <a:solidFill>
                  <a:schemeClr val="tx2"/>
                </a:solidFill>
              </a:rPr>
              <a:t>Кюизенера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43602" y="2033379"/>
            <a:ext cx="2790415" cy="596028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Самостоятельная деятельность в развивающих центрах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2DFB329-A56B-45EA-B0C9-8616587FF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3460" y="2211130"/>
            <a:ext cx="1831602" cy="266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E7EEC8D-F8F3-4842-9A7F-0E652A00D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0" y="87627"/>
            <a:ext cx="2575965" cy="194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8386A89-9B23-4399-B341-356900759E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" y="4583420"/>
            <a:ext cx="2527302" cy="152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789C34A-4DD9-409D-9515-54E38E1A41D9}"/>
              </a:ext>
            </a:extLst>
          </p:cNvPr>
          <p:cNvSpPr/>
          <p:nvPr/>
        </p:nvSpPr>
        <p:spPr>
          <a:xfrm>
            <a:off x="107504" y="476672"/>
            <a:ext cx="7776864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xmlns="" id="{F2A8CE0F-E7DA-49DA-AF06-959936F93C4A}"/>
              </a:ext>
            </a:extLst>
          </p:cNvPr>
          <p:cNvSpPr/>
          <p:nvPr/>
        </p:nvSpPr>
        <p:spPr>
          <a:xfrm>
            <a:off x="164224" y="31622"/>
            <a:ext cx="2448993" cy="5846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Индивидуальная работа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7B04D5B-2CBA-462D-8595-CE5802B7B5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" y="2629407"/>
            <a:ext cx="2529601" cy="149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кругленный прямоугольник 10">
            <a:extLst>
              <a:ext uri="{FF2B5EF4-FFF2-40B4-BE49-F238E27FC236}">
                <a16:creationId xmlns:a16="http://schemas.microsoft.com/office/drawing/2014/main" xmlns="" id="{3A9F534C-D6A0-4433-B96C-1848E0D6F0C6}"/>
              </a:ext>
            </a:extLst>
          </p:cNvPr>
          <p:cNvSpPr/>
          <p:nvPr/>
        </p:nvSpPr>
        <p:spPr>
          <a:xfrm>
            <a:off x="23006" y="4124868"/>
            <a:ext cx="2546466" cy="4562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Игры-головоломки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8FC64F-A6AF-4023-BAE5-DF85CBA9C3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68" y="5108178"/>
            <a:ext cx="2775432" cy="156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B6C6FD3-F36C-4DB6-B20E-3288E9AD6C6F}"/>
              </a:ext>
            </a:extLst>
          </p:cNvPr>
          <p:cNvSpPr/>
          <p:nvPr/>
        </p:nvSpPr>
        <p:spPr>
          <a:xfrm>
            <a:off x="2483768" y="87627"/>
            <a:ext cx="4104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891449-25EC-4C00-A629-817F97D971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4" y="672324"/>
            <a:ext cx="2472151" cy="190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5AAB6C9-7AD0-4C3F-AC8E-9A3DB4C6A0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307367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780928"/>
            <a:ext cx="3528392" cy="19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USSER\Desktop\аттестация бучарова\фото\SAM_8507.JPG">
            <a:extLst>
              <a:ext uri="{FF2B5EF4-FFF2-40B4-BE49-F238E27FC236}">
                <a16:creationId xmlns:a16="http://schemas.microsoft.com/office/drawing/2014/main" xmlns="" id="{A8E05613-E552-4EA6-A3C1-9ABCF226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6200000">
            <a:off x="3496096" y="4000847"/>
            <a:ext cx="20798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80</Words>
  <Application>Microsoft Office PowerPoint</Application>
  <PresentationFormat>Экран (4:3)</PresentationFormat>
  <Paragraphs>27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skobe</dc:creator>
  <cp:lastModifiedBy>Lenovo</cp:lastModifiedBy>
  <cp:revision>6</cp:revision>
  <dcterms:created xsi:type="dcterms:W3CDTF">2019-08-23T05:39:14Z</dcterms:created>
  <dcterms:modified xsi:type="dcterms:W3CDTF">2019-11-08T02:50:46Z</dcterms:modified>
</cp:coreProperties>
</file>