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0" r:id="rId2"/>
    <p:sldId id="270" r:id="rId3"/>
    <p:sldId id="322" r:id="rId4"/>
    <p:sldId id="329" r:id="rId5"/>
    <p:sldId id="336" r:id="rId6"/>
    <p:sldId id="301" r:id="rId7"/>
    <p:sldId id="305" r:id="rId8"/>
    <p:sldId id="338" r:id="rId9"/>
    <p:sldId id="306" r:id="rId10"/>
    <p:sldId id="307" r:id="rId11"/>
    <p:sldId id="308" r:id="rId12"/>
    <p:sldId id="303" r:id="rId13"/>
    <p:sldId id="339" r:id="rId14"/>
    <p:sldId id="311" r:id="rId15"/>
    <p:sldId id="312" r:id="rId16"/>
    <p:sldId id="340" r:id="rId17"/>
    <p:sldId id="318" r:id="rId18"/>
    <p:sldId id="319" r:id="rId19"/>
    <p:sldId id="326" r:id="rId20"/>
    <p:sldId id="324" r:id="rId21"/>
    <p:sldId id="325" r:id="rId22"/>
    <p:sldId id="26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0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84E81-2ECE-4B35-9AF5-1F087DC40C07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DA62E-2E00-4DA7-9D57-648ABDF9B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801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CF951F-E312-4BE3-BA67-CB13F8FD3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5406E2A-95F6-4224-BED5-FC3D4F62C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0E9215-F5F6-4988-B77D-B7CB4379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C1EA-2C09-4CC3-B09B-479180BA404F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ECB1CC-2A4D-45B8-A874-FD54BB00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FA85F8-FEAC-4F5F-93B6-A74D88C5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1539-85DA-4C27-BD41-FB406BC6D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13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958E7C-4725-47D0-A5B9-D40DD0FE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A630F7A-528F-453F-B727-58E427144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B8A267-DDC9-48DD-8FED-1C7725955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C1EA-2C09-4CC3-B09B-479180BA404F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4C68B4-900F-4E2F-A266-F3558B21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C74E85-B9C6-470C-9A06-F9CCF845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1539-85DA-4C27-BD41-FB406BC6D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31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F8AE00A-CB47-4609-AE95-781AB2F28A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BFD3843-8215-4108-9FBA-87596847B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871930-F3CC-48C8-873B-4BC278A67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C1EA-2C09-4CC3-B09B-479180BA404F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B15461-B720-4983-953B-4BB1D98B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836737-BEB0-40EA-AD0B-21989E26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1539-85DA-4C27-BD41-FB406BC6D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89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8386E4-9B27-4091-93E2-4C45ED5A1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73A9A8-F6A2-4975-8EF4-35AA2433C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001A8F-44D4-4F27-A147-9A0E36893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C1EA-2C09-4CC3-B09B-479180BA404F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2A9C095-0CAB-41D9-B022-E8A15F39D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5AB885-ECD1-4C81-AC9E-CF73014B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1539-85DA-4C27-BD41-FB406BC6D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7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959F14-3F28-4D26-ACBC-FA0FB7AFC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9812796-B104-45A6-A5DF-F63A0A12D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F83769-C2A5-4C4A-B538-30388ADB5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C1EA-2C09-4CC3-B09B-479180BA404F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9935C46-4A33-4FDA-A83F-A6FAE0F0C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8C9031-80E1-49D7-A3F5-73730C5EF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1539-85DA-4C27-BD41-FB406BC6D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5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1C752C-07EE-4A45-B655-97E2001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EC4A27-22B2-48A5-A567-58F458582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F4525C9-2A07-43D8-9DE7-DCD8D27E7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B38A874-5BB5-43F0-9C6B-1B47DED24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C1EA-2C09-4CC3-B09B-479180BA404F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5049CF4-F191-4D90-A87F-7DB9F4AFF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B4CED7F-C51B-4A45-8030-1F715F9E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1539-85DA-4C27-BD41-FB406BC6D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19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411FC3-6B65-48A2-B05F-6DBF7ED5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1FF64D-89AD-4A55-9E55-6FB6578F7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4D121AE-CD29-4E7E-9D3A-6394887C0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5AFCC7A-FE2D-42C6-A14A-300D85A6FC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DF03308-E9C5-4D62-A6C1-DF257B6C7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1C5E4FB-AA5D-4C40-A620-78B7FAF7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C1EA-2C09-4CC3-B09B-479180BA404F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1B0ACE2-B308-47BF-B086-57FF8563E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7772D30-8EC8-451F-90F7-01DCBAAB6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1539-85DA-4C27-BD41-FB406BC6D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47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5C6AFE-6988-4519-AF67-94F23E72E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9DC9A21-2AA6-4750-9C8B-1664F2FC0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C1EA-2C09-4CC3-B09B-479180BA404F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408886A-B2F3-4073-87B1-B5F910261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CCF7EA8-BD49-45AE-9890-E5A65D6E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1539-85DA-4C27-BD41-FB406BC6D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9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FDE54E6-4FBF-4DE9-89D5-AC5BF1EA5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C1EA-2C09-4CC3-B09B-479180BA404F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11E0750-04EE-46DC-992C-BBDEAFD6A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77AD3EA-8090-4EE1-89BF-21FFAD94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1539-85DA-4C27-BD41-FB406BC6D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72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19F636-5B2B-411D-A2FB-3433930D8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605811-EABD-416D-BD43-01C2C6BE7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CCF5CD7-FDE0-4316-9760-59760650F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4AD5904-29A7-44CE-8154-E3A36F1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C1EA-2C09-4CC3-B09B-479180BA404F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28F89BC-3A7D-4A7F-BE0C-BF02BED72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A6C3EC0-5BD4-4319-B1DF-E53C8DA6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1539-85DA-4C27-BD41-FB406BC6D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77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7D86A0-CA3D-4920-A246-F5EA5F333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2FC8FF5-4177-44F7-877C-3218F90D9F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6B92F81-E6CD-4233-8AE4-79D52B471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8CD2DF5-F2A7-4653-900B-551050E7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C1EA-2C09-4CC3-B09B-479180BA404F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83A0BC0-A102-4FB1-BC12-DBDBA4A5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8A6786-5AF2-4217-B11B-F3FC56422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D1539-85DA-4C27-BD41-FB406BC6D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91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F06620-7B38-4C9E-B8E7-577D6234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09088DC-92C3-41FD-87D4-4AA88C635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0713C7-E31C-471A-B233-2D7D4476D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5C1EA-2C09-4CC3-B09B-479180BA404F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46BC42-0890-45A6-91BC-5709DD5B3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F9FBAC-0A17-4849-AC91-5E39333FF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D1539-85DA-4C27-BD41-FB406BC6D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4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3.pn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22.jpg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F067D2-2D2A-458C-B9FA-00D8E02BB1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B7270E4-AB0D-42EA-BEA5-63ADDD28C3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E7A336D-AF5C-4C81-B070-735A32B6B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243D12B-A5DC-4539-811F-5E5F93254176}"/>
              </a:ext>
            </a:extLst>
          </p:cNvPr>
          <p:cNvSpPr/>
          <p:nvPr/>
        </p:nvSpPr>
        <p:spPr>
          <a:xfrm>
            <a:off x="3047999" y="324854"/>
            <a:ext cx="662538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«Знакомство с числом четыре». 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в осенний лес».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40A6C29-6A3A-4992-AFF3-1B1D92F2644B}"/>
              </a:ext>
            </a:extLst>
          </p:cNvPr>
          <p:cNvSpPr/>
          <p:nvPr/>
        </p:nvSpPr>
        <p:spPr>
          <a:xfrm>
            <a:off x="2310063" y="2958032"/>
            <a:ext cx="75317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числом  4 и научить считать в пределах четырех.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образование числа 4 на основе сравнения двух групп предметов, выраженных числами 3 и 4.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представления о геометрических фигурах.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представления и знания об   основных признаках осени.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умение делить предметы на 3 группы по размеру (большой, средний, маленький).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957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C17C53-391A-4433-A9AA-CC5F695BD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E889352-CFC1-4BAB-A1A0-89E636E2C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624D9A5-9FEE-49ED-AF66-3893D5A912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5" y="954094"/>
            <a:ext cx="1746145" cy="1704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90A8D88-3BF0-4262-9EA0-7C05A2727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44" y="954094"/>
            <a:ext cx="1864894" cy="1704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2639B0E-0C58-426A-834D-7D652F814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751" y="1027906"/>
            <a:ext cx="2113610" cy="1631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4">
            <a:extLst>
              <a:ext uri="{FF2B5EF4-FFF2-40B4-BE49-F238E27FC236}">
                <a16:creationId xmlns:a16="http://schemas.microsoft.com/office/drawing/2014/main" xmlns="" id="{1F8214ED-5406-4C70-839F-3B39BDA38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5" y="4006515"/>
            <a:ext cx="1799957" cy="1925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xmlns="" id="{628A0C39-4753-4446-A32E-993BEB73A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751" y="4006515"/>
            <a:ext cx="1850650" cy="1925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xmlns="" id="{1CC3E11D-333D-4FC5-8C90-6AF90578B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43" y="4006515"/>
            <a:ext cx="1840831" cy="1925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Объект 4">
            <a:extLst>
              <a:ext uri="{FF2B5EF4-FFF2-40B4-BE49-F238E27FC236}">
                <a16:creationId xmlns:a16="http://schemas.microsoft.com/office/drawing/2014/main" xmlns="" id="{C6851D9B-6FAB-4AB4-A29B-A6353ACCC9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669" y="4006515"/>
            <a:ext cx="1931396" cy="1925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BDDB473-5AF4-4C16-A07D-2099DF362F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43" y="4006515"/>
            <a:ext cx="1719913" cy="217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1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C17C53-391A-4433-A9AA-CC5F695BD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E889352-CFC1-4BAB-A1A0-89E636E2C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624D9A5-9FEE-49ED-AF66-3893D5A912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77" y="1027906"/>
            <a:ext cx="1746145" cy="1704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90A8D88-3BF0-4262-9EA0-7C05A2727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44" y="954094"/>
            <a:ext cx="1864894" cy="1704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2639B0E-0C58-426A-834D-7D652F814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751" y="1027906"/>
            <a:ext cx="2113610" cy="1631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4">
            <a:extLst>
              <a:ext uri="{FF2B5EF4-FFF2-40B4-BE49-F238E27FC236}">
                <a16:creationId xmlns:a16="http://schemas.microsoft.com/office/drawing/2014/main" xmlns="" id="{1F8214ED-5406-4C70-839F-3B39BDA38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5" y="4006515"/>
            <a:ext cx="1799957" cy="1925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xmlns="" id="{628A0C39-4753-4446-A32E-993BEB73A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751" y="4006515"/>
            <a:ext cx="1850650" cy="1925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xmlns="" id="{1CC3E11D-333D-4FC5-8C90-6AF90578B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43" y="4006515"/>
            <a:ext cx="1840831" cy="1925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Объект 4">
            <a:extLst>
              <a:ext uri="{FF2B5EF4-FFF2-40B4-BE49-F238E27FC236}">
                <a16:creationId xmlns:a16="http://schemas.microsoft.com/office/drawing/2014/main" xmlns="" id="{C6851D9B-6FAB-4AB4-A29B-A6353ACCC9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79" y="4006515"/>
            <a:ext cx="1931396" cy="1925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BDDB473-5AF4-4C16-A07D-2099DF362F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369" y="4158916"/>
            <a:ext cx="1719913" cy="21733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1D966ED-00FF-421C-B2B9-09D3AD99FB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369" y="954094"/>
            <a:ext cx="1719913" cy="215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F51F3AF-3578-42AB-9C18-9ADCE4934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B28AC7D-2150-4F83-9CA4-74B1E7702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26" y="484863"/>
            <a:ext cx="3690669" cy="431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0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1463B76-BD74-4729-B9BC-25358C8D6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C15203C-42D3-4C7F-9E62-A4E99E9DD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3862137"/>
            <a:ext cx="3835066" cy="2863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45452C7-EC9F-43EB-9C8B-1C017ECFB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587" y="3886199"/>
            <a:ext cx="3835066" cy="2863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C74476C-C21D-4E9D-85A2-90094EB1D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070" y="3794884"/>
            <a:ext cx="3835066" cy="2863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6" descr="2(1517)">
            <a:extLst>
              <a:ext uri="{FF2B5EF4-FFF2-40B4-BE49-F238E27FC236}">
                <a16:creationId xmlns:a16="http://schemas.microsoft.com/office/drawing/2014/main" xmlns="" id="{CDE75C1F-E7A7-448D-92F2-78222236C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316" y="1026861"/>
            <a:ext cx="2225842" cy="445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88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1463B76-BD74-4729-B9BC-25358C8D6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C15203C-42D3-4C7F-9E62-A4E99E9DD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3862137"/>
            <a:ext cx="3835066" cy="2863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45452C7-EC9F-43EB-9C8B-1C017ECFB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587" y="3886199"/>
            <a:ext cx="3835066" cy="2863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C74476C-C21D-4E9D-85A2-90094EB1D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070" y="3794884"/>
            <a:ext cx="3835066" cy="2863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3" descr="56">
            <a:extLst>
              <a:ext uri="{FF2B5EF4-FFF2-40B4-BE49-F238E27FC236}">
                <a16:creationId xmlns:a16="http://schemas.microsoft.com/office/drawing/2014/main" xmlns="" id="{5039FDD1-D84A-4BB5-9912-9F51836CC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985" y="1640471"/>
            <a:ext cx="2057400" cy="278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37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1463B76-BD74-4729-B9BC-25358C8D6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ABD66CBD-BF5D-443D-9921-2206EC9C1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11" y="3188367"/>
            <a:ext cx="4331367" cy="3236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7513398-A2D5-4ADE-84BC-5A1F5C1BB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052" y="3188367"/>
            <a:ext cx="4473580" cy="3236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2" descr="4-red-big">
            <a:extLst>
              <a:ext uri="{FF2B5EF4-FFF2-40B4-BE49-F238E27FC236}">
                <a16:creationId xmlns:a16="http://schemas.microsoft.com/office/drawing/2014/main" xmlns="" id="{68203085-6B23-4F3F-93A0-CE92D47DC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706" y="661736"/>
            <a:ext cx="2213810" cy="316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53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1463B76-BD74-4729-B9BC-25358C8D6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ABD66CBD-BF5D-443D-9921-2206EC9C1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11" y="3188367"/>
            <a:ext cx="4331367" cy="3236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7513398-A2D5-4ADE-84BC-5A1F5C1BB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052" y="3188367"/>
            <a:ext cx="4473580" cy="3236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6" descr="2(1517)">
            <a:extLst>
              <a:ext uri="{FF2B5EF4-FFF2-40B4-BE49-F238E27FC236}">
                <a16:creationId xmlns:a16="http://schemas.microsoft.com/office/drawing/2014/main" xmlns="" id="{2E52EF33-A318-4B71-95C1-4619F3B0D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989" y="525460"/>
            <a:ext cx="2225842" cy="44595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47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1C3ECF5-5730-4EC5-BEBD-03AEF5AB4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410E985-0B3E-4E2E-96F2-80670B0FF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11" y="625642"/>
            <a:ext cx="3585410" cy="2899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D35B37B-D292-4543-8FEB-5A83116DF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925" y="625642"/>
            <a:ext cx="3765885" cy="2899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C353BB0-4E51-4BD2-9966-49BF86E42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11" y="3922295"/>
            <a:ext cx="358541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B40F324-AAFF-454E-89AC-3BAE559F4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95" y="3922295"/>
            <a:ext cx="3549315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3" descr="56">
            <a:extLst>
              <a:ext uri="{FF2B5EF4-FFF2-40B4-BE49-F238E27FC236}">
                <a16:creationId xmlns:a16="http://schemas.microsoft.com/office/drawing/2014/main" xmlns="" id="{B760D08B-1BCE-4AED-ABA9-14A4E819B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38" y="2442411"/>
            <a:ext cx="2586788" cy="412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30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1C3ECF5-5730-4EC5-BEBD-03AEF5AB4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410E985-0B3E-4E2E-96F2-80670B0FF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11" y="625642"/>
            <a:ext cx="3585410" cy="2899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D35B37B-D292-4543-8FEB-5A83116DF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925" y="625642"/>
            <a:ext cx="3765885" cy="2899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C353BB0-4E51-4BD2-9966-49BF86E42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11" y="3922295"/>
            <a:ext cx="358541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B40F324-AAFF-454E-89AC-3BAE559F4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95" y="3922295"/>
            <a:ext cx="3549315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2" descr="4-red-big">
            <a:extLst>
              <a:ext uri="{FF2B5EF4-FFF2-40B4-BE49-F238E27FC236}">
                <a16:creationId xmlns:a16="http://schemas.microsoft.com/office/drawing/2014/main" xmlns="" id="{85C57567-0002-4AF2-94F5-88FE26BE7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548" y="2574757"/>
            <a:ext cx="2213810" cy="316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20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2F8B6EB-DF36-4927-B301-1F96AC68E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5" y="0"/>
            <a:ext cx="11598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BA633B-B75B-4DEC-8B2E-D90A8F581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F044A76-E3E9-4531-9957-AA09DE8C6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2148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1C3ECF5-5730-4EC5-BEBD-03AEF5AB4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Объект 4">
            <a:extLst>
              <a:ext uri="{FF2B5EF4-FFF2-40B4-BE49-F238E27FC236}">
                <a16:creationId xmlns:a16="http://schemas.microsoft.com/office/drawing/2014/main" xmlns="" id="{A0346524-3E10-44C5-896F-E5431DE44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488" y="365125"/>
            <a:ext cx="7276849" cy="6492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063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1C3ECF5-5730-4EC5-BEBD-03AEF5AB4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F9B91D7-9C42-4C6F-931F-418C4ADFEE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3779"/>
          </a:xfrm>
          <a:prstGeom prst="rect">
            <a:avLst/>
          </a:prstGeom>
        </p:spPr>
      </p:pic>
      <p:pic>
        <p:nvPicPr>
          <p:cNvPr id="2" name="zvuk-mashiny--ferrari-365 (1)">
            <a:hlinkClick r:id="" action="ppaction://media"/>
            <a:extLst>
              <a:ext uri="{FF2B5EF4-FFF2-40B4-BE49-F238E27FC236}">
                <a16:creationId xmlns:a16="http://schemas.microsoft.com/office/drawing/2014/main" xmlns="" id="{6284C63E-AD47-483D-9D42-171E863C9F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3023" y="57589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6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BE1B90-0FC9-4E01-96AD-946CD2BB0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878865C-F600-4B8F-973B-34E767EC4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3" name="Ветер 3">
            <a:hlinkClick r:id="" action="ppaction://media"/>
            <a:extLst>
              <a:ext uri="{FF2B5EF4-FFF2-40B4-BE49-F238E27FC236}">
                <a16:creationId xmlns:a16="http://schemas.microsoft.com/office/drawing/2014/main" xmlns="" id="{AB8B5B06-3206-4AE1-B8B9-4EE181883C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59273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6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6CF5F9-C3E0-4C4D-BD85-A980981CE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8501CF0-F059-4708-AE6B-A3E5B834D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Ветер 1">
            <a:hlinkClick r:id="" action="ppaction://media"/>
            <a:extLst>
              <a:ext uri="{FF2B5EF4-FFF2-40B4-BE49-F238E27FC236}">
                <a16:creationId xmlns:a16="http://schemas.microsoft.com/office/drawing/2014/main" xmlns="" id="{97A14BFE-75C5-4548-8FAA-0DCF27C117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5905" y="5873416"/>
            <a:ext cx="609600" cy="6096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8382E7A-0F9E-4D0E-B4CC-19316F373BD7}"/>
              </a:ext>
            </a:extLst>
          </p:cNvPr>
          <p:cNvSpPr/>
          <p:nvPr/>
        </p:nvSpPr>
        <p:spPr>
          <a:xfrm>
            <a:off x="8169442" y="1166843"/>
            <a:ext cx="38260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33"/>
                </a:solidFill>
                <a:latin typeface="Verdana" panose="020B0604030504040204" pitchFamily="34" charset="0"/>
              </a:rPr>
              <a:t> Ветренно, </a:t>
            </a:r>
            <a:r>
              <a:rPr lang="ru-RU" dirty="0" err="1">
                <a:solidFill>
                  <a:srgbClr val="000033"/>
                </a:solidFill>
                <a:latin typeface="Verdana" panose="020B0604030504040204" pitchFamily="34" charset="0"/>
              </a:rPr>
              <a:t>ветренно</a:t>
            </a:r>
            <a:r>
              <a:rPr lang="ru-RU" dirty="0">
                <a:solidFill>
                  <a:srgbClr val="000033"/>
                </a:solidFill>
                <a:latin typeface="Verdana" panose="020B0604030504040204" pitchFamily="34" charset="0"/>
              </a:rPr>
              <a:t>,</a:t>
            </a:r>
          </a:p>
          <a:p>
            <a:r>
              <a:rPr lang="ru-RU" dirty="0">
                <a:solidFill>
                  <a:srgbClr val="000033"/>
                </a:solidFill>
                <a:latin typeface="Verdana" panose="020B0604030504040204" pitchFamily="34" charset="0"/>
              </a:rPr>
              <a:t>Вся земля </a:t>
            </a:r>
            <a:r>
              <a:rPr lang="ru-RU" dirty="0" err="1">
                <a:solidFill>
                  <a:srgbClr val="000033"/>
                </a:solidFill>
                <a:latin typeface="Verdana" panose="020B0604030504040204" pitchFamily="34" charset="0"/>
              </a:rPr>
              <a:t>проветренна</a:t>
            </a:r>
            <a:r>
              <a:rPr lang="ru-RU" dirty="0">
                <a:solidFill>
                  <a:srgbClr val="000033"/>
                </a:solidFill>
                <a:latin typeface="Verdana" panose="020B0604030504040204" pitchFamily="34" charset="0"/>
              </a:rPr>
              <a:t>!</a:t>
            </a:r>
          </a:p>
          <a:p>
            <a:r>
              <a:rPr lang="ru-RU" dirty="0">
                <a:solidFill>
                  <a:srgbClr val="000033"/>
                </a:solidFill>
                <a:latin typeface="Verdana" panose="020B0604030504040204" pitchFamily="34" charset="0"/>
              </a:rPr>
              <a:t>Ветер листья с веток снял,</a:t>
            </a:r>
          </a:p>
          <a:p>
            <a:r>
              <a:rPr lang="ru-RU" dirty="0">
                <a:solidFill>
                  <a:srgbClr val="000033"/>
                </a:solidFill>
                <a:latin typeface="Verdana" panose="020B0604030504040204" pitchFamily="34" charset="0"/>
              </a:rPr>
              <a:t>И по группе разогнал…..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79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9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2F8B6EB-DF36-4927-B301-1F96AC68E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5" y="0"/>
            <a:ext cx="11598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9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B5C96F7-479C-4375-95C5-2B77266DD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12E16DA-44D3-45C6-91AD-A263686DE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2" y="3368843"/>
            <a:ext cx="3597441" cy="34891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2F5FBB2-0E4E-4404-B60D-9443BBC01C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926" y="3104146"/>
            <a:ext cx="4090737" cy="3865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731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C17C53-391A-4433-A9AA-CC5F695BD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E889352-CFC1-4BAB-A1A0-89E636E2C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624D9A5-9FEE-49ED-AF66-3893D5A91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5" y="1027906"/>
            <a:ext cx="3145756" cy="4097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90A8D88-3BF0-4262-9EA0-7C05A2727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21" y="1027906"/>
            <a:ext cx="3152274" cy="4097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2639B0E-0C58-426A-834D-7D652F814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495" y="1180306"/>
            <a:ext cx="3597442" cy="3945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874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C17C53-391A-4433-A9AA-CC5F695BD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E889352-CFC1-4BAB-A1A0-89E636E2C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624D9A5-9FEE-49ED-AF66-3893D5A91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5" y="1027906"/>
            <a:ext cx="2171198" cy="2028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90A8D88-3BF0-4262-9EA0-7C05A2727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21" y="1027906"/>
            <a:ext cx="2314074" cy="2028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2639B0E-0C58-426A-834D-7D652F814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495" y="1180306"/>
            <a:ext cx="2562726" cy="1875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4">
            <a:extLst>
              <a:ext uri="{FF2B5EF4-FFF2-40B4-BE49-F238E27FC236}">
                <a16:creationId xmlns:a16="http://schemas.microsoft.com/office/drawing/2014/main" xmlns="" id="{1F8214ED-5406-4C70-839F-3B39BDA38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5" y="4006515"/>
            <a:ext cx="2171198" cy="2322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xmlns="" id="{628A0C39-4753-4446-A32E-993BEB73A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811" y="4006515"/>
            <a:ext cx="2442410" cy="2322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xmlns="" id="{1CC3E11D-333D-4FC5-8C90-6AF90578B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21" y="4006515"/>
            <a:ext cx="2406316" cy="2322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412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C17C53-391A-4433-A9AA-CC5F695BD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E889352-CFC1-4BAB-A1A0-89E636E2C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624D9A5-9FEE-49ED-AF66-3893D5A91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5" y="1027906"/>
            <a:ext cx="2171198" cy="2028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90A8D88-3BF0-4262-9EA0-7C05A2727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21" y="1027906"/>
            <a:ext cx="2314074" cy="2028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2639B0E-0C58-426A-834D-7D652F814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495" y="1180306"/>
            <a:ext cx="2562726" cy="1875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4">
            <a:extLst>
              <a:ext uri="{FF2B5EF4-FFF2-40B4-BE49-F238E27FC236}">
                <a16:creationId xmlns:a16="http://schemas.microsoft.com/office/drawing/2014/main" xmlns="" id="{1F8214ED-5406-4C70-839F-3B39BDA38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5" y="4006515"/>
            <a:ext cx="2171198" cy="2322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xmlns="" id="{628A0C39-4753-4446-A32E-993BEB73A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811" y="4006515"/>
            <a:ext cx="2442410" cy="2322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xmlns="" id="{1CC3E11D-333D-4FC5-8C90-6AF90578B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21" y="4006515"/>
            <a:ext cx="2406316" cy="2322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23C48C7-6BED-425F-94FD-0ADB2655DE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369" y="954094"/>
            <a:ext cx="1719913" cy="215005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D4CE7C6-0C07-40E4-B305-72F9D621AC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368" y="3906047"/>
            <a:ext cx="1719913" cy="215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C17C53-391A-4433-A9AA-CC5F695BD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E889352-CFC1-4BAB-A1A0-89E636E2C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624D9A5-9FEE-49ED-AF66-3893D5A912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5" y="954094"/>
            <a:ext cx="1746145" cy="17048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90A8D88-3BF0-4262-9EA0-7C05A2727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44" y="954094"/>
            <a:ext cx="1864894" cy="17048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2639B0E-0C58-426A-834D-7D652F814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751" y="1027906"/>
            <a:ext cx="2113610" cy="1631073"/>
          </a:xfrm>
          <a:prstGeom prst="rect">
            <a:avLst/>
          </a:prstGeom>
        </p:spPr>
      </p:pic>
      <p:pic>
        <p:nvPicPr>
          <p:cNvPr id="7" name="Объект 4">
            <a:extLst>
              <a:ext uri="{FF2B5EF4-FFF2-40B4-BE49-F238E27FC236}">
                <a16:creationId xmlns:a16="http://schemas.microsoft.com/office/drawing/2014/main" xmlns="" id="{1F8214ED-5406-4C70-839F-3B39BDA38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5" y="4006515"/>
            <a:ext cx="1799957" cy="1925053"/>
          </a:xfrm>
          <a:prstGeom prst="rect">
            <a:avLst/>
          </a:prstGeom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xmlns="" id="{628A0C39-4753-4446-A32E-993BEB73A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751" y="4006515"/>
            <a:ext cx="1850650" cy="1925053"/>
          </a:xfrm>
          <a:prstGeom prst="rect">
            <a:avLst/>
          </a:prstGeom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xmlns="" id="{1CC3E11D-333D-4FC5-8C90-6AF90578B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43" y="4006515"/>
            <a:ext cx="1840831" cy="1925053"/>
          </a:xfrm>
          <a:prstGeom prst="rect">
            <a:avLst/>
          </a:prstGeom>
        </p:spPr>
      </p:pic>
      <p:pic>
        <p:nvPicPr>
          <p:cNvPr id="13" name="Объект 4">
            <a:extLst>
              <a:ext uri="{FF2B5EF4-FFF2-40B4-BE49-F238E27FC236}">
                <a16:creationId xmlns:a16="http://schemas.microsoft.com/office/drawing/2014/main" xmlns="" id="{C6851D9B-6FAB-4AB4-A29B-A6353ACCC9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803" y="4006514"/>
            <a:ext cx="1931396" cy="192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91</Words>
  <Application>Microsoft Office PowerPoint</Application>
  <PresentationFormat>Произвольный</PresentationFormat>
  <Paragraphs>17</Paragraphs>
  <Slides>22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Gruppa#2</cp:lastModifiedBy>
  <cp:revision>96</cp:revision>
  <dcterms:created xsi:type="dcterms:W3CDTF">2017-10-18T11:29:24Z</dcterms:created>
  <dcterms:modified xsi:type="dcterms:W3CDTF">2017-11-08T05:31:24Z</dcterms:modified>
</cp:coreProperties>
</file>