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3" r:id="rId3"/>
    <p:sldId id="278" r:id="rId4"/>
    <p:sldId id="256" r:id="rId5"/>
    <p:sldId id="258" r:id="rId6"/>
    <p:sldId id="271" r:id="rId7"/>
    <p:sldId id="276" r:id="rId8"/>
    <p:sldId id="277" r:id="rId9"/>
    <p:sldId id="261" r:id="rId10"/>
    <p:sldId id="272" r:id="rId11"/>
    <p:sldId id="267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3FE9-EDFC-4D46-828F-30B002D0559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6B9C6-9B83-4057-AED9-AF9869D1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2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C1FE2C-9E8C-4A44-8A5C-6448E673BEB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skobe\Desktop\&#1053;&#1086;&#1074;&#1072;&#1103;%20&#1087;&#1072;&#1087;&#1082;&#1072;%20(2)\&#1076;&#1077;&#1090;&#1089;&#1082;&#1072;&#1103;%20&#8212;%20&#1074;&#1077;&#1089;&#1077;&#1083;&#1072;&#1103;%20&#1073;&#1077;&#1079;%20&#1089;&#1083;&#1086;&#1074;%20(www.mixmuz.ru).mp3" TargetMode="External"/><Relationship Id="rId1" Type="http://schemas.openxmlformats.org/officeDocument/2006/relationships/audio" Target="file:///E:\&#1074;&#1089;&#1077;%20&#1087;&#1086;%20&#1082;&#1074;&#1085;\&#1060;&#1072;&#1085;&#1092;&#1072;&#1088;&#1099;%20&#8212;%20&#1057;%20&#1087;&#1088;&#1080;&#1077;&#1079;&#1076;&#1086;&#1084;!)%20(www.mixmuz.ru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4;&#1089;&#1077;%20&#1087;&#1086;%20&#1082;&#1074;&#1085;\&#1060;&#1072;&#1085;&#1092;&#1072;&#1088;&#1099;%20&#8212;%204.%20&#1042;&#1099;&#1093;&#1086;&#1076;%20&#1074;&#1077;&#1076;&#1091;&#1097;&#1077;&#1075;&#1086;%20(www.mixmuz.ru)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4;&#1089;&#1077;%20&#1087;&#1086;%20&#1082;&#1074;&#1085;\&#1076;&#1077;&#1090;&#1089;&#1082;&#1072;&#1103;%20&#8212;%20&#1074;&#1077;&#1089;&#1077;&#1083;&#1072;&#1103;%20&#1073;&#1077;&#1079;%20&#1089;&#1083;&#1086;&#1074;%20(www.mixmuz.ru)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мки\рамка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64" y="418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20688"/>
            <a:ext cx="770485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 игра – соревнование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«Крестики – нолики».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интеллектуальные способности детей старшего дошкольного возраста в условиях соревнования.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умение устанавливать соответствие между количеством предметов и цифрой.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умение отгадывать математическую загадку.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умение понимать учебную задачу и выполнять ее самостоятельно.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навыки счета в пределах 10.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умение понимать отношения между числами, записывать эти отношения с помощью знаков &lt;   &gt;   =;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мышления, внимания, памяти.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 интерес к математике, воспитывать умение работать в коллективе.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 умения детей самостоятельно выполнять задания в условиях соревнования.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710" y="4288664"/>
            <a:ext cx="19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№7</a:t>
            </a:r>
            <a:endParaRPr lang="ru-RU" dirty="0"/>
          </a:p>
        </p:txBody>
      </p:sp>
      <p:pic>
        <p:nvPicPr>
          <p:cNvPr id="4" name="Picture 1" descr="C:\Users\skobe\Desktop\подска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39281" cy="2954461"/>
          </a:xfrm>
          <a:prstGeom prst="rect">
            <a:avLst/>
          </a:prstGeom>
          <a:noFill/>
        </p:spPr>
      </p:pic>
      <p:pic>
        <p:nvPicPr>
          <p:cNvPr id="25602" name="Picture 2" descr="C:\Users\skobe\Desktop\для игр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6525"/>
            <a:ext cx="5801171" cy="393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рамки\рамк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548681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№8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 соседей числа…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рамки\рамк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48681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 descr="C:\Users\skobe\Desktop\hello_html_6e73d99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6159069" cy="4449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764705"/>
            <a:ext cx="4878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№ 9</a:t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какой дорожке должен идти пограничник , чтобы прийти к своей заставе?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48681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8676" name="Picture 4" descr="C:\Users\skobe\Desktop\зв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Фанфары — С приездом!)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301208"/>
            <a:ext cx="304800" cy="304800"/>
          </a:xfrm>
          <a:prstGeom prst="rect">
            <a:avLst/>
          </a:prstGeom>
        </p:spPr>
      </p:pic>
      <p:pic>
        <p:nvPicPr>
          <p:cNvPr id="12" name="детская — веселая без слов (www.mixmuz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7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55892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Скобелкина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Н.С.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Фанфары — 4. Выход ведущего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4" name="Picture 2" descr="D:\рамки\рамк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21408"/>
            <a:ext cx="4392487" cy="520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466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№2</a:t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Реши примеры и впиши полученные ответы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.Расставить блоки так,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чтобы они не повторялись по цвету и форме.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3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115300" cy="5218113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22534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" name="Овал 6"/>
          <p:cNvSpPr/>
          <p:nvPr/>
        </p:nvSpPr>
        <p:spPr>
          <a:xfrm>
            <a:off x="1498600" y="1285875"/>
            <a:ext cx="5857875" cy="5572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3213" y="1357313"/>
            <a:ext cx="815975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4656729">
            <a:off x="3995738" y="580548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2711892">
            <a:off x="5916613" y="1871663"/>
            <a:ext cx="436562" cy="400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124083">
            <a:off x="1865313" y="2320925"/>
            <a:ext cx="914400" cy="15303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14688" y="6000750"/>
            <a:ext cx="574675" cy="4857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571625" y="4143375"/>
            <a:ext cx="1143000" cy="10572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71750" y="1785938"/>
            <a:ext cx="500063" cy="5000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857750" y="1428750"/>
            <a:ext cx="985838" cy="10001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9423569">
            <a:off x="2293938" y="5310188"/>
            <a:ext cx="1060450" cy="9144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237917">
            <a:off x="1592263" y="3711575"/>
            <a:ext cx="503237" cy="538163"/>
          </a:xfrm>
          <a:prstGeom prst="triangle">
            <a:avLst>
              <a:gd name="adj" fmla="val 669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2250703">
            <a:off x="3165475" y="1187450"/>
            <a:ext cx="1184275" cy="98266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Кольцо 41"/>
          <p:cNvSpPr/>
          <p:nvPr/>
        </p:nvSpPr>
        <p:spPr>
          <a:xfrm>
            <a:off x="1428750" y="1143000"/>
            <a:ext cx="6034088" cy="5715000"/>
          </a:xfrm>
          <a:prstGeom prst="donut">
            <a:avLst>
              <a:gd name="adj" fmla="val 203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мки\рамк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6932588" cy="51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26064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№4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 задачу…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skobe\Desktop\за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926" y="0"/>
            <a:ext cx="9269611" cy="6858000"/>
          </a:xfrm>
          <a:prstGeom prst="rect">
            <a:avLst/>
          </a:prstGeom>
          <a:noFill/>
        </p:spPr>
      </p:pic>
      <p:pic>
        <p:nvPicPr>
          <p:cNvPr id="5" name="детская — веселая без сл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рамки\рамк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21524"/>
            <a:ext cx="6977709" cy="49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476673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№6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Сравнение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96</Words>
  <Application>Microsoft Office PowerPoint</Application>
  <PresentationFormat>Экран (4:3)</PresentationFormat>
  <Paragraphs>25</Paragraphs>
  <Slides>13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у</vt:lpstr>
      <vt:lpstr> №3.Расставить блоки так,  чтобы они не повторялись по цвету и форме.</vt:lpstr>
      <vt:lpstr>Слайд 7</vt:lpstr>
      <vt:lpstr>Слайд 8</vt:lpstr>
      <vt:lpstr>Слайд 9</vt:lpstr>
      <vt:lpstr>№7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skobe</dc:creator>
  <cp:lastModifiedBy>skobelkina.n@outlook.com</cp:lastModifiedBy>
  <cp:revision>20</cp:revision>
  <dcterms:created xsi:type="dcterms:W3CDTF">2018-04-04T17:39:57Z</dcterms:created>
  <dcterms:modified xsi:type="dcterms:W3CDTF">2019-04-24T12:49:29Z</dcterms:modified>
</cp:coreProperties>
</file>