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67" r:id="rId3"/>
    <p:sldId id="272" r:id="rId4"/>
    <p:sldId id="269" r:id="rId5"/>
    <p:sldId id="270" r:id="rId6"/>
    <p:sldId id="273" r:id="rId7"/>
    <p:sldId id="314" r:id="rId8"/>
    <p:sldId id="275" r:id="rId9"/>
    <p:sldId id="276" r:id="rId10"/>
    <p:sldId id="282" r:id="rId11"/>
    <p:sldId id="284" r:id="rId12"/>
    <p:sldId id="277" r:id="rId13"/>
    <p:sldId id="315" r:id="rId14"/>
    <p:sldId id="278" r:id="rId15"/>
    <p:sldId id="280" r:id="rId16"/>
    <p:sldId id="281" r:id="rId17"/>
    <p:sldId id="283" r:id="rId18"/>
    <p:sldId id="257" r:id="rId19"/>
    <p:sldId id="262" r:id="rId20"/>
    <p:sldId id="258" r:id="rId21"/>
    <p:sldId id="261" r:id="rId22"/>
    <p:sldId id="260" r:id="rId23"/>
    <p:sldId id="271" r:id="rId24"/>
    <p:sldId id="263" r:id="rId25"/>
    <p:sldId id="264" r:id="rId26"/>
    <p:sldId id="265" r:id="rId27"/>
    <p:sldId id="266" r:id="rId28"/>
    <p:sldId id="268" r:id="rId29"/>
    <p:sldId id="286" r:id="rId30"/>
    <p:sldId id="292" r:id="rId31"/>
    <p:sldId id="294" r:id="rId32"/>
    <p:sldId id="295" r:id="rId33"/>
    <p:sldId id="293" r:id="rId34"/>
    <p:sldId id="297" r:id="rId35"/>
    <p:sldId id="298" r:id="rId36"/>
    <p:sldId id="299" r:id="rId37"/>
    <p:sldId id="300" r:id="rId38"/>
    <p:sldId id="301" r:id="rId39"/>
    <p:sldId id="309" r:id="rId40"/>
    <p:sldId id="310" r:id="rId41"/>
    <p:sldId id="311" r:id="rId42"/>
    <p:sldId id="312" r:id="rId43"/>
    <p:sldId id="296" r:id="rId44"/>
    <p:sldId id="287" r:id="rId45"/>
    <p:sldId id="288" r:id="rId46"/>
    <p:sldId id="289" r:id="rId47"/>
    <p:sldId id="290" r:id="rId48"/>
    <p:sldId id="29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D9366-ECBF-46FE-AFEF-AA7FA6FC0F3F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2E6F-B98E-4023-9D60-17E6497C1D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2601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C2E6F-B98E-4023-9D60-17E6497C1D7B}" type="slidenum">
              <a:rPr lang="ru-RU" smtClean="0"/>
              <a:pPr/>
              <a:t>30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85204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8754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286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4963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7509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0771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07500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9876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05221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56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459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60E2-FD40-4F42-A0D9-A8CFCF234149}" type="datetimeFigureOut">
              <a:rPr lang="ru-RU" smtClean="0"/>
              <a:pPr/>
              <a:t>21.05.2019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03817-95B4-4768-A1C0-93E52181FF2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297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>
            <a:noAutofit/>
          </a:bodyPr>
          <a:lstStyle/>
          <a:p>
            <a:r>
              <a:rPr lang="ru-RU" sz="3200" b="1" dirty="0"/>
              <a:t>«Мы расскажем вам о том, как мы в садике своем очень весело живем! »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8604448" cy="4840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7969713"/>
      </p:ext>
    </p:extLst>
  </p:cSld>
  <p:clrMapOvr>
    <a:masterClrMapping/>
  </p:clrMapOvr>
  <p:transition spd="slow" advTm="12715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Музыкальное развитие</a:t>
            </a:r>
            <a:endParaRPr lang="ru-RU" sz="2800" b="1" dirty="0"/>
          </a:p>
        </p:txBody>
      </p:sp>
      <p:pic>
        <p:nvPicPr>
          <p:cNvPr id="7" name="Рисунок 6" descr="IMG-9e8ddbce52c3b505fd542170508c47a0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47" y="571480"/>
            <a:ext cx="5387853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7434427b36b9153b26a0f23e9944cd3c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50817" y="765141"/>
            <a:ext cx="3959190" cy="342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190128_1557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84411"/>
            <a:ext cx="5286380" cy="2973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31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-98aebc9962a179dbb2254adb4c986545-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0"/>
            <a:ext cx="328611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128_16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00438"/>
            <a:ext cx="5461039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325_155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93273" y="750099"/>
            <a:ext cx="6000792" cy="4500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532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3200" b="1" baseline="30000" dirty="0" smtClean="0"/>
              <a:t>Культурно-гигиенические навыки</a:t>
            </a:r>
            <a:endParaRPr lang="ru-RU" sz="3200" dirty="0"/>
          </a:p>
        </p:txBody>
      </p:sp>
      <p:pic>
        <p:nvPicPr>
          <p:cNvPr id="4" name="Рисунок 3" descr="20181001_105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571480"/>
            <a:ext cx="3786214" cy="611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520_1243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4347" y="1785927"/>
            <a:ext cx="5429290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194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520_124326.jpg"/>
          <p:cNvPicPr>
            <a:picLocks noChangeAspect="1"/>
          </p:cNvPicPr>
          <p:nvPr/>
        </p:nvPicPr>
        <p:blipFill>
          <a:blip r:embed="rId2" cstate="print"/>
          <a:srcRect l="15365" r="7812"/>
          <a:stretch>
            <a:fillRect/>
          </a:stretch>
        </p:blipFill>
        <p:spPr>
          <a:xfrm rot="5400000">
            <a:off x="-169559" y="1098196"/>
            <a:ext cx="5000660" cy="3661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520_124302.jpg"/>
          <p:cNvPicPr>
            <a:picLocks noChangeAspect="1"/>
          </p:cNvPicPr>
          <p:nvPr/>
        </p:nvPicPr>
        <p:blipFill>
          <a:blip r:embed="rId3" cstate="print"/>
          <a:srcRect l="12500" r="7031"/>
          <a:stretch>
            <a:fillRect/>
          </a:stretch>
        </p:blipFill>
        <p:spPr>
          <a:xfrm rot="5400000">
            <a:off x="3590586" y="1267142"/>
            <a:ext cx="5572165" cy="389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4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400" b="1" dirty="0" smtClean="0"/>
              <a:t>Не все умели кушать ложкой, но подросли с годок – немножко, Теперь смотрите-ка скорее, Кушать сами мы умеем!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" name="Рисунок 2" descr="20190315_172505.jpg"/>
          <p:cNvPicPr>
            <a:picLocks noChangeAspect="1"/>
          </p:cNvPicPr>
          <p:nvPr/>
        </p:nvPicPr>
        <p:blipFill>
          <a:blip r:embed="rId2" cstate="print"/>
          <a:srcRect l="26923"/>
          <a:stretch>
            <a:fillRect/>
          </a:stretch>
        </p:blipFill>
        <p:spPr>
          <a:xfrm rot="5400000">
            <a:off x="53579" y="1089406"/>
            <a:ext cx="4071966" cy="4179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520_122100.jpg"/>
          <p:cNvPicPr>
            <a:picLocks noChangeAspect="1"/>
          </p:cNvPicPr>
          <p:nvPr/>
        </p:nvPicPr>
        <p:blipFill>
          <a:blip r:embed="rId3" cstate="print"/>
          <a:srcRect l="-1249" t="2222"/>
          <a:stretch>
            <a:fillRect/>
          </a:stretch>
        </p:blipFill>
        <p:spPr>
          <a:xfrm>
            <a:off x="3143240" y="3312582"/>
            <a:ext cx="6000760" cy="3259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2012">
    <p:wheel spokes="2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1001_083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31015" cy="3786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001_1209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0298" y="3120918"/>
            <a:ext cx="6643702" cy="373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85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Навыки самообслуживания</a:t>
            </a:r>
            <a:endParaRPr lang="ru-RU" sz="2800" dirty="0"/>
          </a:p>
        </p:txBody>
      </p:sp>
      <p:pic>
        <p:nvPicPr>
          <p:cNvPr id="3" name="Рисунок 2" descr="20181001_124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2821" y="571480"/>
            <a:ext cx="3415629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9UgEtW3EizM.jpg"/>
          <p:cNvPicPr>
            <a:picLocks noChangeAspect="1"/>
          </p:cNvPicPr>
          <p:nvPr/>
        </p:nvPicPr>
        <p:blipFill>
          <a:blip r:embed="rId3"/>
          <a:srcRect t="5208" b="28125"/>
          <a:stretch>
            <a:fillRect/>
          </a:stretch>
        </p:blipFill>
        <p:spPr>
          <a:xfrm>
            <a:off x="285720" y="857232"/>
            <a:ext cx="5143500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507"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520_153719.jpg"/>
          <p:cNvPicPr>
            <a:picLocks noChangeAspect="1"/>
          </p:cNvPicPr>
          <p:nvPr/>
        </p:nvPicPr>
        <p:blipFill>
          <a:blip r:embed="rId2" cstate="print"/>
          <a:srcRect r="11719"/>
          <a:stretch>
            <a:fillRect/>
          </a:stretch>
        </p:blipFill>
        <p:spPr>
          <a:xfrm rot="5400000">
            <a:off x="4014381" y="1486289"/>
            <a:ext cx="5830146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520_153727.jpg"/>
          <p:cNvPicPr>
            <a:picLocks noChangeAspect="1"/>
          </p:cNvPicPr>
          <p:nvPr/>
        </p:nvPicPr>
        <p:blipFill>
          <a:blip r:embed="rId3" cstate="print"/>
          <a:srcRect r="20312"/>
          <a:stretch>
            <a:fillRect/>
          </a:stretch>
        </p:blipFill>
        <p:spPr>
          <a:xfrm rot="5400000">
            <a:off x="-378080" y="1235278"/>
            <a:ext cx="5971067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381"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31024" cy="634082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развитию мелкой моторики детей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80728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250"/>
            <a:ext cx="4700014" cy="2643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8051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446" y="3212976"/>
            <a:ext cx="2638538" cy="351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964" y="3068960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085715"/>
      </p:ext>
    </p:extLst>
  </p:cSld>
  <p:clrMapOvr>
    <a:masterClrMapping/>
  </p:clrMapOvr>
  <p:transition spd="slow" advTm="8767">
    <p:whee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16631"/>
            <a:ext cx="3507854" cy="467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3162" y="-465010"/>
            <a:ext cx="39219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9" y="4070226"/>
            <a:ext cx="6460813" cy="278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10746997"/>
      </p:ext>
    </p:extLst>
  </p:cSld>
  <p:clrMapOvr>
    <a:masterClrMapping/>
  </p:clrMapOvr>
  <p:transition spd="slow" advTm="7113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«Утренняя гимнастика»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6108171" cy="34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793"/>
          <a:stretch>
            <a:fillRect/>
          </a:stretch>
        </p:blipFill>
        <p:spPr>
          <a:xfrm>
            <a:off x="395536" y="3861048"/>
            <a:ext cx="4962282" cy="293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579"/>
          <a:stretch>
            <a:fillRect/>
          </a:stretch>
        </p:blipFill>
        <p:spPr>
          <a:xfrm rot="5400000">
            <a:off x="5423147" y="2220663"/>
            <a:ext cx="389381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761697982"/>
      </p:ext>
    </p:extLst>
  </p:cSld>
  <p:clrMapOvr>
    <a:masterClrMapping/>
  </p:clrMapOvr>
  <p:transition spd="slow" advTm="7145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142852"/>
            <a:ext cx="2314600" cy="5715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Рисование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" y="2689011"/>
            <a:ext cx="4305288" cy="242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652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2" y="3650170"/>
            <a:ext cx="4727378" cy="265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72" y="-22238"/>
            <a:ext cx="206573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22" y="764704"/>
            <a:ext cx="2756569" cy="2395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851716267"/>
      </p:ext>
    </p:extLst>
  </p:cSld>
  <p:clrMapOvr>
    <a:masterClrMapping/>
  </p:clrMapOvr>
  <p:transition spd="slow" advTm="6162"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" y="116631"/>
            <a:ext cx="3625212" cy="271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90520_175547.jpg"/>
          <p:cNvPicPr>
            <a:picLocks noChangeAspect="1"/>
          </p:cNvPicPr>
          <p:nvPr/>
        </p:nvPicPr>
        <p:blipFill>
          <a:blip r:embed="rId3" cstate="print"/>
          <a:srcRect r="31250"/>
          <a:stretch>
            <a:fillRect/>
          </a:stretch>
        </p:blipFill>
        <p:spPr>
          <a:xfrm rot="5400000">
            <a:off x="-370188" y="3156246"/>
            <a:ext cx="4071942" cy="3331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520_180019.jpg"/>
          <p:cNvPicPr>
            <a:picLocks noChangeAspect="1"/>
          </p:cNvPicPr>
          <p:nvPr/>
        </p:nvPicPr>
        <p:blipFill>
          <a:blip r:embed="rId4" cstate="print"/>
          <a:srcRect t="23611" r="32812" b="2778"/>
          <a:stretch>
            <a:fillRect/>
          </a:stretch>
        </p:blipFill>
        <p:spPr>
          <a:xfrm rot="5400000">
            <a:off x="2682262" y="889607"/>
            <a:ext cx="463673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521_095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976828" y="2389225"/>
            <a:ext cx="5333979" cy="300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12627176"/>
      </p:ext>
    </p:extLst>
  </p:cSld>
  <p:clrMapOvr>
    <a:masterClrMapping/>
  </p:clrMapOvr>
  <p:transition spd="slow" advTm="7379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188640"/>
            <a:ext cx="1152128" cy="43204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Лепка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8"/>
            <a:ext cx="4041728" cy="2273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04" y="2150822"/>
            <a:ext cx="2589613" cy="460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6425315" cy="4216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0"/>
            <a:ext cx="3823684" cy="215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86270034"/>
      </p:ext>
    </p:extLst>
  </p:cSld>
  <p:clrMapOvr>
    <a:masterClrMapping/>
  </p:clrMapOvr>
  <p:transition spd="slow" advTm="8034">
    <p:split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517_1010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857752" cy="273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517_101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000372"/>
            <a:ext cx="62230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208_101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56" y="428604"/>
            <a:ext cx="3495997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18610272"/>
      </p:ext>
    </p:extLst>
  </p:cSld>
  <p:clrMapOvr>
    <a:masterClrMapping/>
  </p:clrMapOvr>
  <p:transition spd="slow" advTm="9563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4288" y="44624"/>
            <a:ext cx="1979712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Аппликации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1" y="4249737"/>
            <a:ext cx="4572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958" y="4239395"/>
            <a:ext cx="4584168" cy="257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41" y="620688"/>
            <a:ext cx="627269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4237" y="823231"/>
            <a:ext cx="4417254" cy="283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45997898"/>
      </p:ext>
    </p:extLst>
  </p:cSld>
  <p:clrMapOvr>
    <a:masterClrMapping/>
  </p:clrMapOvr>
  <p:transition spd="slow" advTm="6692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87" y="33940"/>
            <a:ext cx="6419704" cy="3611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3584"/>
            <a:ext cx="665674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61181624"/>
      </p:ext>
    </p:extLst>
  </p:cSld>
  <p:clrMapOvr>
    <a:masterClrMapping/>
  </p:clrMapOvr>
  <p:transition spd="slow" advTm="4727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116632"/>
            <a:ext cx="3456384" cy="504056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ознакомление с окружающим миром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0"/>
            <a:ext cx="5596114" cy="314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" y="3068960"/>
            <a:ext cx="6620228" cy="372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980728"/>
            <a:ext cx="324036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556909520"/>
      </p:ext>
    </p:extLst>
  </p:cSld>
  <p:clrMapOvr>
    <a:masterClrMapping/>
  </p:clrMapOvr>
  <p:transition spd="slow" advTm="6849">
    <p:strips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346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7" y="44623"/>
            <a:ext cx="2959807" cy="526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2825552"/>
            <a:ext cx="330159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78" y="2825552"/>
            <a:ext cx="321982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17079070"/>
      </p:ext>
    </p:extLst>
  </p:cSld>
  <p:clrMapOvr>
    <a:masterClrMapping/>
  </p:clrMapOvr>
  <p:transition spd="slow" advTm="7067">
    <p:strips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31" y="31415"/>
            <a:ext cx="6040151" cy="339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92" y="3429000"/>
            <a:ext cx="588865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0" y="82230"/>
            <a:ext cx="3235892" cy="6693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61958022"/>
      </p:ext>
    </p:extLst>
  </p:cSld>
  <p:clrMapOvr>
    <a:masterClrMapping/>
  </p:clrMapOvr>
  <p:transition spd="slow" advTm="6927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0"/>
            <a:ext cx="3214678" cy="78579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Конструирование</a:t>
            </a:r>
            <a:endParaRPr lang="ru-RU" sz="2800" b="1" dirty="0"/>
          </a:p>
        </p:txBody>
      </p:sp>
      <p:pic>
        <p:nvPicPr>
          <p:cNvPr id="3" name="Рисунок 2" descr="20190516_174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51922" y="2020318"/>
            <a:ext cx="5643538" cy="317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516_174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51694" y="1591456"/>
            <a:ext cx="5969042" cy="3357586"/>
          </a:xfrm>
          <a:prstGeom prst="rect">
            <a:avLst/>
          </a:prstGeom>
        </p:spPr>
      </p:pic>
      <p:pic>
        <p:nvPicPr>
          <p:cNvPr id="5" name="Рисунок 4" descr="20190516_174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281419" y="1781461"/>
            <a:ext cx="5857918" cy="3295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458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1001_105136.jpg"/>
          <p:cNvPicPr>
            <a:picLocks noChangeAspect="1"/>
          </p:cNvPicPr>
          <p:nvPr/>
        </p:nvPicPr>
        <p:blipFill>
          <a:blip r:embed="rId2" cstate="print"/>
          <a:srcRect t="17046"/>
          <a:stretch>
            <a:fillRect/>
          </a:stretch>
        </p:blipFill>
        <p:spPr>
          <a:xfrm>
            <a:off x="5429256" y="357166"/>
            <a:ext cx="3536168" cy="521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208_102032.jpg"/>
          <p:cNvPicPr>
            <a:picLocks noChangeAspect="1"/>
          </p:cNvPicPr>
          <p:nvPr/>
        </p:nvPicPr>
        <p:blipFill>
          <a:blip r:embed="rId3" cstate="print"/>
          <a:srcRect b="9523"/>
          <a:stretch>
            <a:fillRect/>
          </a:stretch>
        </p:blipFill>
        <p:spPr>
          <a:xfrm>
            <a:off x="0" y="428604"/>
            <a:ext cx="5334005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520_153522.jpg"/>
          <p:cNvPicPr>
            <a:picLocks noChangeAspect="1"/>
          </p:cNvPicPr>
          <p:nvPr/>
        </p:nvPicPr>
        <p:blipFill>
          <a:blip r:embed="rId4" cstate="print"/>
          <a:srcRect l="18750" r="13281"/>
          <a:stretch>
            <a:fillRect/>
          </a:stretch>
        </p:blipFill>
        <p:spPr>
          <a:xfrm rot="5400000">
            <a:off x="447646" y="3233713"/>
            <a:ext cx="381955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35"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8" y="0"/>
            <a:ext cx="3428992" cy="85723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Игры</a:t>
            </a:r>
            <a:endParaRPr lang="ru-RU" sz="2800" b="1" dirty="0"/>
          </a:p>
        </p:txBody>
      </p:sp>
      <p:pic>
        <p:nvPicPr>
          <p:cNvPr id="3" name="Рисунок 2" descr="20181001_100509.jpg"/>
          <p:cNvPicPr>
            <a:picLocks noChangeAspect="1"/>
          </p:cNvPicPr>
          <p:nvPr/>
        </p:nvPicPr>
        <p:blipFill>
          <a:blip r:embed="rId3" cstate="print"/>
          <a:srcRect r="8593"/>
          <a:stretch>
            <a:fillRect/>
          </a:stretch>
        </p:blipFill>
        <p:spPr>
          <a:xfrm>
            <a:off x="0" y="0"/>
            <a:ext cx="6500858" cy="400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001_100701.jpg"/>
          <p:cNvPicPr>
            <a:picLocks noChangeAspect="1"/>
          </p:cNvPicPr>
          <p:nvPr/>
        </p:nvPicPr>
        <p:blipFill>
          <a:blip r:embed="rId4" cstate="print"/>
          <a:srcRect l="10156"/>
          <a:stretch>
            <a:fillRect/>
          </a:stretch>
        </p:blipFill>
        <p:spPr>
          <a:xfrm>
            <a:off x="3643274" y="3414078"/>
            <a:ext cx="5500726" cy="34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706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412_163701.jpg"/>
          <p:cNvPicPr>
            <a:picLocks noChangeAspect="1"/>
          </p:cNvPicPr>
          <p:nvPr/>
        </p:nvPicPr>
        <p:blipFill>
          <a:blip r:embed="rId2" cstate="print"/>
          <a:srcRect t="14583" b="9375"/>
          <a:stretch>
            <a:fillRect/>
          </a:stretch>
        </p:blipFill>
        <p:spPr>
          <a:xfrm>
            <a:off x="357158" y="0"/>
            <a:ext cx="3857625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12_163709.jpg"/>
          <p:cNvPicPr>
            <a:picLocks noChangeAspect="1"/>
          </p:cNvPicPr>
          <p:nvPr/>
        </p:nvPicPr>
        <p:blipFill>
          <a:blip r:embed="rId3" cstate="print"/>
          <a:srcRect b="11458"/>
          <a:stretch>
            <a:fillRect/>
          </a:stretch>
        </p:blipFill>
        <p:spPr>
          <a:xfrm>
            <a:off x="4500562" y="0"/>
            <a:ext cx="4286253" cy="674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552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24_174847.jpg"/>
          <p:cNvPicPr>
            <a:picLocks noChangeAspect="1"/>
          </p:cNvPicPr>
          <p:nvPr/>
        </p:nvPicPr>
        <p:blipFill>
          <a:blip r:embed="rId2" cstate="print"/>
          <a:srcRect b="33333"/>
          <a:stretch>
            <a:fillRect/>
          </a:stretch>
        </p:blipFill>
        <p:spPr>
          <a:xfrm>
            <a:off x="214282" y="0"/>
            <a:ext cx="3857625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vpUGupRD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0"/>
            <a:ext cx="5357818" cy="301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CfacUgujV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3143248"/>
            <a:ext cx="5857884" cy="329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208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1001_100226.jpg"/>
          <p:cNvPicPr>
            <a:picLocks noChangeAspect="1"/>
          </p:cNvPicPr>
          <p:nvPr/>
        </p:nvPicPr>
        <p:blipFill>
          <a:blip r:embed="rId2" cstate="print"/>
          <a:srcRect l="19736" r="14145"/>
          <a:stretch>
            <a:fillRect/>
          </a:stretch>
        </p:blipFill>
        <p:spPr>
          <a:xfrm>
            <a:off x="0" y="0"/>
            <a:ext cx="4786346" cy="4071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81001_100206.jpg"/>
          <p:cNvPicPr>
            <a:picLocks noChangeAspect="1"/>
          </p:cNvPicPr>
          <p:nvPr/>
        </p:nvPicPr>
        <p:blipFill>
          <a:blip r:embed="rId3" cstate="print"/>
          <a:srcRect l="26562" t="9722" r="17969" b="5555"/>
          <a:stretch>
            <a:fillRect/>
          </a:stretch>
        </p:blipFill>
        <p:spPr>
          <a:xfrm>
            <a:off x="4487677" y="0"/>
            <a:ext cx="4656324" cy="400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001_100152.jpg"/>
          <p:cNvPicPr>
            <a:picLocks noChangeAspect="1"/>
          </p:cNvPicPr>
          <p:nvPr/>
        </p:nvPicPr>
        <p:blipFill>
          <a:blip r:embed="rId4" cstate="print"/>
          <a:srcRect t="16666"/>
          <a:stretch>
            <a:fillRect/>
          </a:stretch>
        </p:blipFill>
        <p:spPr>
          <a:xfrm>
            <a:off x="0" y="3944675"/>
            <a:ext cx="6215074" cy="291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8003">
    <p:push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0826" y="0"/>
            <a:ext cx="2643174" cy="121442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Наши прогулки</a:t>
            </a:r>
            <a:endParaRPr lang="ru-RU" sz="2800" b="1" dirty="0"/>
          </a:p>
        </p:txBody>
      </p:sp>
      <p:pic>
        <p:nvPicPr>
          <p:cNvPr id="3" name="Рисунок 2" descr="20181030_112856.jpg"/>
          <p:cNvPicPr>
            <a:picLocks noChangeAspect="1"/>
          </p:cNvPicPr>
          <p:nvPr/>
        </p:nvPicPr>
        <p:blipFill>
          <a:blip r:embed="rId2" cstate="print"/>
          <a:srcRect l="23437" t="9722" r="21875" b="13889"/>
          <a:stretch>
            <a:fillRect/>
          </a:stretch>
        </p:blipFill>
        <p:spPr>
          <a:xfrm>
            <a:off x="0" y="142852"/>
            <a:ext cx="5000660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030_112913.jpg"/>
          <p:cNvPicPr>
            <a:picLocks noChangeAspect="1"/>
          </p:cNvPicPr>
          <p:nvPr/>
        </p:nvPicPr>
        <p:blipFill>
          <a:blip r:embed="rId3" cstate="print"/>
          <a:srcRect l="26562" t="8333" r="6250"/>
          <a:stretch>
            <a:fillRect/>
          </a:stretch>
        </p:blipFill>
        <p:spPr>
          <a:xfrm>
            <a:off x="3186514" y="1500174"/>
            <a:ext cx="5957486" cy="4572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644">
    <p:pu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1030_112902.jpg"/>
          <p:cNvPicPr>
            <a:picLocks noChangeAspect="1"/>
          </p:cNvPicPr>
          <p:nvPr/>
        </p:nvPicPr>
        <p:blipFill>
          <a:blip r:embed="rId2" cstate="print"/>
          <a:srcRect l="9375" r="28125" b="36111"/>
          <a:stretch>
            <a:fillRect/>
          </a:stretch>
        </p:blipFill>
        <p:spPr>
          <a:xfrm>
            <a:off x="1643042" y="0"/>
            <a:ext cx="621199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213_162333.jpg"/>
          <p:cNvPicPr>
            <a:picLocks noChangeAspect="1"/>
          </p:cNvPicPr>
          <p:nvPr/>
        </p:nvPicPr>
        <p:blipFill>
          <a:blip r:embed="rId3" cstate="print"/>
          <a:srcRect b="39583"/>
          <a:stretch>
            <a:fillRect/>
          </a:stretch>
        </p:blipFill>
        <p:spPr>
          <a:xfrm>
            <a:off x="357158" y="2714620"/>
            <a:ext cx="3857625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Yft6q1TES70.jpg"/>
          <p:cNvPicPr>
            <a:picLocks noChangeAspect="1"/>
          </p:cNvPicPr>
          <p:nvPr/>
        </p:nvPicPr>
        <p:blipFill>
          <a:blip r:embed="rId4" cstate="print"/>
          <a:srcRect b="15625"/>
          <a:stretch>
            <a:fillRect/>
          </a:stretch>
        </p:blipFill>
        <p:spPr>
          <a:xfrm>
            <a:off x="4143372" y="3643314"/>
            <a:ext cx="4786314" cy="302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320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318_111505.jpg"/>
          <p:cNvPicPr>
            <a:picLocks noChangeAspect="1"/>
          </p:cNvPicPr>
          <p:nvPr/>
        </p:nvPicPr>
        <p:blipFill>
          <a:blip r:embed="rId2" cstate="print"/>
          <a:srcRect t="14583" b="18750"/>
          <a:stretch>
            <a:fillRect/>
          </a:stretch>
        </p:blipFill>
        <p:spPr>
          <a:xfrm>
            <a:off x="0" y="0"/>
            <a:ext cx="3857625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90318_111538.jpg"/>
          <p:cNvPicPr>
            <a:picLocks noChangeAspect="1"/>
          </p:cNvPicPr>
          <p:nvPr/>
        </p:nvPicPr>
        <p:blipFill>
          <a:blip r:embed="rId3" cstate="print"/>
          <a:srcRect b="33333"/>
          <a:stretch>
            <a:fillRect/>
          </a:stretch>
        </p:blipFill>
        <p:spPr>
          <a:xfrm>
            <a:off x="5286375" y="0"/>
            <a:ext cx="3857625" cy="45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318_111532.jpg"/>
          <p:cNvPicPr>
            <a:picLocks noChangeAspect="1"/>
          </p:cNvPicPr>
          <p:nvPr/>
        </p:nvPicPr>
        <p:blipFill>
          <a:blip r:embed="rId4" cstate="print"/>
          <a:srcRect t="8333" b="31250"/>
          <a:stretch>
            <a:fillRect/>
          </a:stretch>
        </p:blipFill>
        <p:spPr>
          <a:xfrm>
            <a:off x="2643174" y="2714596"/>
            <a:ext cx="3857625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676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322_104230.jpg"/>
          <p:cNvPicPr>
            <a:picLocks noChangeAspect="1"/>
          </p:cNvPicPr>
          <p:nvPr/>
        </p:nvPicPr>
        <p:blipFill>
          <a:blip r:embed="rId2" cstate="print"/>
          <a:srcRect l="8594" r="22656"/>
          <a:stretch>
            <a:fillRect/>
          </a:stretch>
        </p:blipFill>
        <p:spPr>
          <a:xfrm rot="5400000">
            <a:off x="-344251" y="915699"/>
            <a:ext cx="6143668" cy="502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94dbf8cf261bfac762bb54e48992b487-V.jpg"/>
          <p:cNvPicPr>
            <a:picLocks noChangeAspect="1"/>
          </p:cNvPicPr>
          <p:nvPr/>
        </p:nvPicPr>
        <p:blipFill>
          <a:blip r:embed="rId3" cstate="print"/>
          <a:srcRect l="18750" t="17708" r="11719" b="17708"/>
          <a:stretch>
            <a:fillRect/>
          </a:stretch>
        </p:blipFill>
        <p:spPr>
          <a:xfrm rot="5400000">
            <a:off x="3750451" y="1107245"/>
            <a:ext cx="6357942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740"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513_112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5214942" cy="2933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kSN20LZZ2c8.jpg"/>
          <p:cNvPicPr>
            <a:picLocks noChangeAspect="1"/>
          </p:cNvPicPr>
          <p:nvPr/>
        </p:nvPicPr>
        <p:blipFill>
          <a:blip r:embed="rId3"/>
          <a:srcRect t="10416" b="7291"/>
          <a:stretch>
            <a:fillRect/>
          </a:stretch>
        </p:blipFill>
        <p:spPr>
          <a:xfrm>
            <a:off x="5072038" y="1071546"/>
            <a:ext cx="4071962" cy="4467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213_161542.jpg"/>
          <p:cNvPicPr>
            <a:picLocks noChangeAspect="1"/>
          </p:cNvPicPr>
          <p:nvPr/>
        </p:nvPicPr>
        <p:blipFill>
          <a:blip r:embed="rId4" cstate="print"/>
          <a:srcRect t="10417" b="34375"/>
          <a:stretch>
            <a:fillRect/>
          </a:stretch>
        </p:blipFill>
        <p:spPr>
          <a:xfrm>
            <a:off x="714348" y="3071810"/>
            <a:ext cx="3857625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646"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6578" y="0"/>
            <a:ext cx="2357422" cy="100010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Наша традиция</a:t>
            </a:r>
            <a:endParaRPr lang="ru-RU" sz="2800" b="1" dirty="0"/>
          </a:p>
        </p:txBody>
      </p:sp>
      <p:pic>
        <p:nvPicPr>
          <p:cNvPr id="4" name="Рисунок 3" descr="20190318_1629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5588007" cy="3143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326_102253.jpg"/>
          <p:cNvPicPr>
            <a:picLocks noChangeAspect="1"/>
          </p:cNvPicPr>
          <p:nvPr/>
        </p:nvPicPr>
        <p:blipFill>
          <a:blip r:embed="rId3" cstate="print"/>
          <a:srcRect l="6250"/>
          <a:stretch>
            <a:fillRect/>
          </a:stretch>
        </p:blipFill>
        <p:spPr>
          <a:xfrm>
            <a:off x="0" y="3286124"/>
            <a:ext cx="5429288" cy="32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318_163234.jpg"/>
          <p:cNvPicPr>
            <a:picLocks noChangeAspect="1"/>
          </p:cNvPicPr>
          <p:nvPr/>
        </p:nvPicPr>
        <p:blipFill>
          <a:blip r:embed="rId4" cstate="print"/>
          <a:srcRect t="17708"/>
          <a:stretch>
            <a:fillRect/>
          </a:stretch>
        </p:blipFill>
        <p:spPr>
          <a:xfrm>
            <a:off x="5286375" y="1000108"/>
            <a:ext cx="3857625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9641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>«</a:t>
            </a:r>
            <a:r>
              <a:rPr lang="ru-RU" sz="2200" b="1" dirty="0"/>
              <a:t>Мы веселые ребята, любим бегать и играть , Ну попробуй нас догнать</a:t>
            </a:r>
            <a:r>
              <a:rPr lang="ru-RU" sz="2200" b="1" dirty="0" smtClean="0"/>
              <a:t>!»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661"/>
          <a:stretch>
            <a:fillRect/>
          </a:stretch>
        </p:blipFill>
        <p:spPr>
          <a:xfrm>
            <a:off x="500034" y="785794"/>
            <a:ext cx="2936925" cy="4664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52" b="21463"/>
          <a:stretch>
            <a:fillRect/>
          </a:stretch>
        </p:blipFill>
        <p:spPr>
          <a:xfrm>
            <a:off x="6081061" y="3214686"/>
            <a:ext cx="306293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857232"/>
            <a:ext cx="4176464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17"/>
          <a:stretch>
            <a:fillRect/>
          </a:stretch>
        </p:blipFill>
        <p:spPr>
          <a:xfrm>
            <a:off x="3143240" y="3357562"/>
            <a:ext cx="282867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08644879"/>
      </p:ext>
    </p:extLst>
  </p:cSld>
  <p:clrMapOvr>
    <a:masterClrMapping/>
  </p:clrMapOvr>
  <p:transition spd="slow" advTm="8081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401_110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6984985" cy="3929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05_101335.jpg"/>
          <p:cNvPicPr>
            <a:picLocks noChangeAspect="1"/>
          </p:cNvPicPr>
          <p:nvPr/>
        </p:nvPicPr>
        <p:blipFill>
          <a:blip r:embed="rId3" cstate="print"/>
          <a:srcRect l="9174" r="2752"/>
          <a:stretch>
            <a:fillRect/>
          </a:stretch>
        </p:blipFill>
        <p:spPr>
          <a:xfrm>
            <a:off x="3357554" y="3162375"/>
            <a:ext cx="5786446" cy="36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31">
    <p:checke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29_091326.jpg"/>
          <p:cNvPicPr>
            <a:picLocks noChangeAspect="1"/>
          </p:cNvPicPr>
          <p:nvPr/>
        </p:nvPicPr>
        <p:blipFill>
          <a:blip r:embed="rId2" cstate="print"/>
          <a:srcRect t="17708"/>
          <a:stretch>
            <a:fillRect/>
          </a:stretch>
        </p:blipFill>
        <p:spPr>
          <a:xfrm>
            <a:off x="214282" y="-1"/>
            <a:ext cx="4214842" cy="616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29_091553.jpg"/>
          <p:cNvPicPr>
            <a:picLocks noChangeAspect="1"/>
          </p:cNvPicPr>
          <p:nvPr/>
        </p:nvPicPr>
        <p:blipFill>
          <a:blip r:embed="rId3" cstate="print"/>
          <a:srcRect t="10416"/>
          <a:stretch>
            <a:fillRect/>
          </a:stretch>
        </p:blipFill>
        <p:spPr>
          <a:xfrm>
            <a:off x="5000628" y="214290"/>
            <a:ext cx="3857625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415">
    <p:comb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аши именниники.jpg"/>
          <p:cNvPicPr>
            <a:picLocks noChangeAspect="1"/>
          </p:cNvPicPr>
          <p:nvPr/>
        </p:nvPicPr>
        <p:blipFill>
          <a:blip r:embed="rId2" cstate="print"/>
          <a:srcRect t="17708" b="6429"/>
          <a:stretch>
            <a:fillRect/>
          </a:stretch>
        </p:blipFill>
        <p:spPr>
          <a:xfrm>
            <a:off x="214282" y="0"/>
            <a:ext cx="740779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MG-1a39628da93d170be225800bba75dacb-V.jpg"/>
          <p:cNvPicPr>
            <a:picLocks noChangeAspect="1"/>
          </p:cNvPicPr>
          <p:nvPr/>
        </p:nvPicPr>
        <p:blipFill>
          <a:blip r:embed="rId3"/>
          <a:srcRect b="44879"/>
          <a:stretch>
            <a:fillRect/>
          </a:stretch>
        </p:blipFill>
        <p:spPr>
          <a:xfrm>
            <a:off x="3714744" y="3130296"/>
            <a:ext cx="5072098" cy="372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021">
    <p:comb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1001_1256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00760" cy="3375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001_125655.jpg"/>
          <p:cNvPicPr>
            <a:picLocks noChangeAspect="1"/>
          </p:cNvPicPr>
          <p:nvPr/>
        </p:nvPicPr>
        <p:blipFill>
          <a:blip r:embed="rId3" cstate="print"/>
          <a:srcRect t="11458"/>
          <a:stretch>
            <a:fillRect/>
          </a:stretch>
        </p:blipFill>
        <p:spPr>
          <a:xfrm>
            <a:off x="5286375" y="785794"/>
            <a:ext cx="3857625" cy="6072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411_132327.jpg"/>
          <p:cNvPicPr>
            <a:picLocks noChangeAspect="1"/>
          </p:cNvPicPr>
          <p:nvPr/>
        </p:nvPicPr>
        <p:blipFill>
          <a:blip r:embed="rId4" cstate="print"/>
          <a:srcRect b="48958"/>
          <a:stretch>
            <a:fillRect/>
          </a:stretch>
        </p:blipFill>
        <p:spPr>
          <a:xfrm>
            <a:off x="571472" y="3357562"/>
            <a:ext cx="4357686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72198" y="0"/>
            <a:ext cx="3071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Спим мы крепко</a:t>
            </a:r>
            <a:endParaRPr lang="ru-RU" sz="2800" b="1" dirty="0"/>
          </a:p>
        </p:txBody>
      </p:sp>
    </p:spTree>
  </p:cSld>
  <p:clrMapOvr>
    <a:masterClrMapping/>
  </p:clrMapOvr>
  <p:transition advTm="8408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9454" y="214290"/>
            <a:ext cx="1928826" cy="64294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Совместные работы</a:t>
            </a:r>
            <a:endParaRPr lang="ru-RU" sz="2800" b="1" dirty="0"/>
          </a:p>
        </p:txBody>
      </p:sp>
      <p:pic>
        <p:nvPicPr>
          <p:cNvPr id="3" name="Рисунок 2" descr="20190517_081934.jpg"/>
          <p:cNvPicPr>
            <a:picLocks noChangeAspect="1"/>
          </p:cNvPicPr>
          <p:nvPr/>
        </p:nvPicPr>
        <p:blipFill>
          <a:blip r:embed="rId2" cstate="print"/>
          <a:srcRect r="5682"/>
          <a:stretch>
            <a:fillRect/>
          </a:stretch>
        </p:blipFill>
        <p:spPr>
          <a:xfrm>
            <a:off x="0" y="0"/>
            <a:ext cx="5929322" cy="3536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9OyntOsDeCA.jpg"/>
          <p:cNvPicPr>
            <a:picLocks noChangeAspect="1"/>
          </p:cNvPicPr>
          <p:nvPr/>
        </p:nvPicPr>
        <p:blipFill>
          <a:blip r:embed="rId3"/>
          <a:srcRect t="11112" b="6971"/>
          <a:stretch>
            <a:fillRect/>
          </a:stretch>
        </p:blipFill>
        <p:spPr>
          <a:xfrm>
            <a:off x="0" y="3286124"/>
            <a:ext cx="728664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20">
    <p:cover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pZYYMOsM4Y.jpg"/>
          <p:cNvPicPr>
            <a:picLocks noChangeAspect="1"/>
          </p:cNvPicPr>
          <p:nvPr/>
        </p:nvPicPr>
        <p:blipFill>
          <a:blip r:embed="rId2"/>
          <a:srcRect b="2727"/>
          <a:stretch>
            <a:fillRect/>
          </a:stretch>
        </p:blipFill>
        <p:spPr>
          <a:xfrm>
            <a:off x="115583" y="214290"/>
            <a:ext cx="5164717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215_135418.jpg"/>
          <p:cNvPicPr>
            <a:picLocks noChangeAspect="1"/>
          </p:cNvPicPr>
          <p:nvPr/>
        </p:nvPicPr>
        <p:blipFill>
          <a:blip r:embed="rId3" cstate="print"/>
          <a:srcRect t="10227" b="30682"/>
          <a:stretch>
            <a:fillRect/>
          </a:stretch>
        </p:blipFill>
        <p:spPr>
          <a:xfrm>
            <a:off x="5429256" y="214290"/>
            <a:ext cx="3536181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212_140736.jpg"/>
          <p:cNvPicPr>
            <a:picLocks noChangeAspect="1"/>
          </p:cNvPicPr>
          <p:nvPr/>
        </p:nvPicPr>
        <p:blipFill>
          <a:blip r:embed="rId4" cstate="print"/>
          <a:srcRect b="27777"/>
          <a:stretch>
            <a:fillRect/>
          </a:stretch>
        </p:blipFill>
        <p:spPr>
          <a:xfrm>
            <a:off x="3692779" y="3857628"/>
            <a:ext cx="545122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131"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1207_162159.jpg"/>
          <p:cNvPicPr>
            <a:picLocks noChangeAspect="1"/>
          </p:cNvPicPr>
          <p:nvPr/>
        </p:nvPicPr>
        <p:blipFill>
          <a:blip r:embed="rId2" cstate="print"/>
          <a:srcRect t="21993" b="10194"/>
          <a:stretch>
            <a:fillRect/>
          </a:stretch>
        </p:blipFill>
        <p:spPr>
          <a:xfrm>
            <a:off x="-1" y="0"/>
            <a:ext cx="89894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05_151106.jpg"/>
          <p:cNvPicPr>
            <a:picLocks noChangeAspect="1"/>
          </p:cNvPicPr>
          <p:nvPr/>
        </p:nvPicPr>
        <p:blipFill>
          <a:blip r:embed="rId3" cstate="print"/>
          <a:srcRect t="21778" b="18963"/>
          <a:stretch>
            <a:fillRect/>
          </a:stretch>
        </p:blipFill>
        <p:spPr>
          <a:xfrm>
            <a:off x="0" y="3429000"/>
            <a:ext cx="910115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11">
    <p:pull dir="l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426_112720.jpg"/>
          <p:cNvPicPr>
            <a:picLocks noChangeAspect="1"/>
          </p:cNvPicPr>
          <p:nvPr/>
        </p:nvPicPr>
        <p:blipFill>
          <a:blip r:embed="rId2" cstate="print"/>
          <a:srcRect b="12963"/>
          <a:stretch>
            <a:fillRect/>
          </a:stretch>
        </p:blipFill>
        <p:spPr>
          <a:xfrm>
            <a:off x="0" y="0"/>
            <a:ext cx="750095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d6cee94c06c51e8a2b2dd394c2c54462-V.jpg"/>
          <p:cNvPicPr>
            <a:picLocks noChangeAspect="1"/>
          </p:cNvPicPr>
          <p:nvPr/>
        </p:nvPicPr>
        <p:blipFill>
          <a:blip r:embed="rId3"/>
          <a:srcRect l="2343" t="15624" r="9375" b="16667"/>
          <a:stretch>
            <a:fillRect/>
          </a:stretch>
        </p:blipFill>
        <p:spPr>
          <a:xfrm>
            <a:off x="2143108" y="3143248"/>
            <a:ext cx="6786578" cy="353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283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9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6512" cy="419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419_095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429132" y="2071670"/>
            <a:ext cx="5143472" cy="385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9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1852"/>
            <a:ext cx="507206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372200" y="332656"/>
            <a:ext cx="2376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             Разное</a:t>
            </a:r>
            <a:endParaRPr lang="ru-RU" sz="2800" b="1" dirty="0"/>
          </a:p>
        </p:txBody>
      </p:sp>
    </p:spTree>
  </p:cSld>
  <p:clrMapOvr>
    <a:masterClrMapping/>
  </p:clrMapOvr>
  <p:transition advTm="8799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81123_193735.jpg"/>
          <p:cNvPicPr>
            <a:picLocks noChangeAspect="1"/>
          </p:cNvPicPr>
          <p:nvPr/>
        </p:nvPicPr>
        <p:blipFill>
          <a:blip r:embed="rId2" cstate="print"/>
          <a:srcRect l="21094" r="14844" b="33333"/>
          <a:stretch>
            <a:fillRect/>
          </a:stretch>
        </p:blipFill>
        <p:spPr>
          <a:xfrm>
            <a:off x="0" y="0"/>
            <a:ext cx="5857884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81215_114007.jpg"/>
          <p:cNvPicPr>
            <a:picLocks noChangeAspect="1"/>
          </p:cNvPicPr>
          <p:nvPr/>
        </p:nvPicPr>
        <p:blipFill>
          <a:blip r:embed="rId3" cstate="print"/>
          <a:srcRect l="3704" t="3125" b="13541"/>
          <a:stretch>
            <a:fillRect/>
          </a:stretch>
        </p:blipFill>
        <p:spPr>
          <a:xfrm>
            <a:off x="5429256" y="0"/>
            <a:ext cx="3714744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424_113038.jpg"/>
          <p:cNvPicPr>
            <a:picLocks noChangeAspect="1"/>
          </p:cNvPicPr>
          <p:nvPr/>
        </p:nvPicPr>
        <p:blipFill>
          <a:blip r:embed="rId4" cstate="print"/>
          <a:srcRect l="29687" r="7031"/>
          <a:stretch>
            <a:fillRect/>
          </a:stretch>
        </p:blipFill>
        <p:spPr>
          <a:xfrm>
            <a:off x="1214414" y="2714620"/>
            <a:ext cx="3643306" cy="3894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286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532" y="3399"/>
            <a:ext cx="2737617" cy="48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7254"/>
            <a:ext cx="2617389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2455371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505591"/>
            <a:ext cx="2448231" cy="435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2059651"/>
      </p:ext>
    </p:extLst>
  </p:cSld>
  <p:clrMapOvr>
    <a:masterClrMapping/>
  </p:clrMapOvr>
  <p:transition spd="slow" advTm="5164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1224_110653.jpg"/>
          <p:cNvPicPr>
            <a:picLocks noChangeAspect="1"/>
          </p:cNvPicPr>
          <p:nvPr/>
        </p:nvPicPr>
        <p:blipFill>
          <a:blip r:embed="rId2" cstate="print"/>
          <a:srcRect l="14814" t="14583" r="7408" b="11458"/>
          <a:stretch>
            <a:fillRect/>
          </a:stretch>
        </p:blipFill>
        <p:spPr>
          <a:xfrm>
            <a:off x="0" y="214290"/>
            <a:ext cx="300039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305_1702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99650" y="1472415"/>
            <a:ext cx="6731044" cy="3786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424_1828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2"/>
            <a:ext cx="5969010" cy="3357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642">
    <p:wheel spokes="2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327_100523.jpg"/>
          <p:cNvPicPr>
            <a:picLocks noChangeAspect="1"/>
          </p:cNvPicPr>
          <p:nvPr/>
        </p:nvPicPr>
        <p:blipFill>
          <a:blip r:embed="rId2" cstate="print"/>
          <a:srcRect t="19791" b="7291"/>
          <a:stretch>
            <a:fillRect/>
          </a:stretch>
        </p:blipFill>
        <p:spPr>
          <a:xfrm>
            <a:off x="0" y="285728"/>
            <a:ext cx="4243369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kuh4rZtJcs.jpg"/>
          <p:cNvPicPr>
            <a:picLocks noChangeAspect="1"/>
          </p:cNvPicPr>
          <p:nvPr/>
        </p:nvPicPr>
        <p:blipFill>
          <a:blip r:embed="rId3"/>
          <a:srcRect l="8333" t="10416" r="18055" b="19792"/>
          <a:stretch>
            <a:fillRect/>
          </a:stretch>
        </p:blipFill>
        <p:spPr>
          <a:xfrm>
            <a:off x="4286248" y="285728"/>
            <a:ext cx="4643470" cy="587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11">
    <p:wheel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90424_172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80" y="142852"/>
            <a:ext cx="3576338" cy="635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419_094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4607733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8627">
    <p:diamond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508_074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013777" cy="535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90508_111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8926" y="-1"/>
            <a:ext cx="2857520" cy="5080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190508_111650.jpg"/>
          <p:cNvPicPr>
            <a:picLocks noChangeAspect="1"/>
          </p:cNvPicPr>
          <p:nvPr/>
        </p:nvPicPr>
        <p:blipFill>
          <a:blip r:embed="rId4" cstate="print"/>
          <a:srcRect t="9375" b="9375"/>
          <a:stretch>
            <a:fillRect/>
          </a:stretch>
        </p:blipFill>
        <p:spPr>
          <a:xfrm>
            <a:off x="5780942" y="0"/>
            <a:ext cx="3363058" cy="485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863">
    <p:wheel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508_1116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28"/>
            <a:ext cx="3455800" cy="614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3ebe3644b0c49b7e8c2edac5bc4d13c6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857232"/>
            <a:ext cx="6286512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31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508_1108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3786214" cy="6731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04" r="10146" b="9693"/>
          <a:stretch/>
        </p:blipFill>
        <p:spPr>
          <a:xfrm>
            <a:off x="3832837" y="1268760"/>
            <a:ext cx="5332575" cy="465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6974">
    <p:wheel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023921"/>
            <a:ext cx="835824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115616" y="0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Спасибо за внимание!</a:t>
            </a:r>
            <a:endParaRPr lang="ru-RU" sz="4800" b="1" dirty="0"/>
          </a:p>
        </p:txBody>
      </p:sp>
    </p:spTree>
    <p:extLst>
      <p:ext uri="{BB962C8B-B14F-4D97-AF65-F5344CB8AC3E}">
        <p14:creationId xmlns="" xmlns:p14="http://schemas.microsoft.com/office/powerpoint/2010/main" val="2348079049"/>
      </p:ext>
    </p:extLst>
  </p:cSld>
  <p:clrMapOvr>
    <a:masterClrMapping/>
  </p:clrMapOvr>
  <p:transition advTm="5866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Ходьба по массажным дорожкам «Здоровье»</a:t>
            </a:r>
            <a:endParaRPr lang="ru-RU" sz="2800" dirty="0"/>
          </a:p>
        </p:txBody>
      </p:sp>
      <p:pic>
        <p:nvPicPr>
          <p:cNvPr id="4" name="Рисунок 3" descr="20190412_0927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43551" y="634980"/>
            <a:ext cx="3500449" cy="622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90520_153611.jpg"/>
          <p:cNvPicPr>
            <a:picLocks noChangeAspect="1"/>
          </p:cNvPicPr>
          <p:nvPr/>
        </p:nvPicPr>
        <p:blipFill>
          <a:blip r:embed="rId3" cstate="print"/>
          <a:srcRect l="24219" r="24218"/>
          <a:stretch>
            <a:fillRect/>
          </a:stretch>
        </p:blipFill>
        <p:spPr>
          <a:xfrm rot="5400000">
            <a:off x="642892" y="928688"/>
            <a:ext cx="4714908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36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520_153613.jpg"/>
          <p:cNvPicPr>
            <a:picLocks noChangeAspect="1"/>
          </p:cNvPicPr>
          <p:nvPr/>
        </p:nvPicPr>
        <p:blipFill>
          <a:blip r:embed="rId2" cstate="print"/>
          <a:srcRect l="22657" r="24999" b="15278"/>
          <a:stretch>
            <a:fillRect/>
          </a:stretch>
        </p:blipFill>
        <p:spPr>
          <a:xfrm rot="5400000">
            <a:off x="4357668" y="214332"/>
            <a:ext cx="4786346" cy="435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20190520_153625.jpg"/>
          <p:cNvPicPr>
            <a:picLocks noChangeAspect="1"/>
          </p:cNvPicPr>
          <p:nvPr/>
        </p:nvPicPr>
        <p:blipFill>
          <a:blip r:embed="rId3" cstate="print"/>
          <a:srcRect l="27344" r="22656" b="16666"/>
          <a:stretch>
            <a:fillRect/>
          </a:stretch>
        </p:blipFill>
        <p:spPr>
          <a:xfrm rot="5400000">
            <a:off x="214280" y="2143118"/>
            <a:ext cx="4572032" cy="428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227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Физическое развитие</a:t>
            </a:r>
            <a:endParaRPr lang="ru-RU" sz="2800" dirty="0"/>
          </a:p>
        </p:txBody>
      </p:sp>
      <p:pic>
        <p:nvPicPr>
          <p:cNvPr id="4" name="Рисунок 3" descr="20181001_091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6223012" cy="3500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181001_09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143248"/>
            <a:ext cx="6223043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onWccqlkrE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571480"/>
            <a:ext cx="3428992" cy="61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504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90415_0919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7286645" cy="409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ef5aefcfc4370b8c468a97ef0a2a58b5-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6933"/>
            <a:ext cx="5643602" cy="3731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36324ef65351c5265e6970a214d8deb-V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2286011"/>
            <a:ext cx="3428992" cy="457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6209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80</Words>
  <Application>Microsoft Office PowerPoint</Application>
  <PresentationFormat>Экран (4:3)</PresentationFormat>
  <Paragraphs>23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«Мы расскажем вам о том, как мы в садике своем очень весело живем! »</vt:lpstr>
      <vt:lpstr>«Утренняя гимнастика» </vt:lpstr>
      <vt:lpstr>Слайд 3</vt:lpstr>
      <vt:lpstr>«Мы веселые ребята, любим бегать и играть , Ну попробуй нас догнать!»</vt:lpstr>
      <vt:lpstr>Слайд 5</vt:lpstr>
      <vt:lpstr>Ходьба по массажным дорожкам «Здоровье»</vt:lpstr>
      <vt:lpstr>Слайд 7</vt:lpstr>
      <vt:lpstr>Физическое развитие</vt:lpstr>
      <vt:lpstr>Слайд 9</vt:lpstr>
      <vt:lpstr>Музыкальное развитие</vt:lpstr>
      <vt:lpstr>Слайд 11</vt:lpstr>
      <vt:lpstr>Культурно-гигиенические навыки</vt:lpstr>
      <vt:lpstr>Слайд 13</vt:lpstr>
      <vt:lpstr> Не все умели кушать ложкой, но подросли с годок – немножко, Теперь смотрите-ка скорее, Кушать сами мы умеем! </vt:lpstr>
      <vt:lpstr>Слайд 15</vt:lpstr>
      <vt:lpstr>Навыки самообслуживания</vt:lpstr>
      <vt:lpstr>Слайд 17</vt:lpstr>
      <vt:lpstr>развитию мелкой моторики детей</vt:lpstr>
      <vt:lpstr>Слайд 19</vt:lpstr>
      <vt:lpstr>Рисование</vt:lpstr>
      <vt:lpstr>Слайд 21</vt:lpstr>
      <vt:lpstr>Лепка</vt:lpstr>
      <vt:lpstr>Слайд 23</vt:lpstr>
      <vt:lpstr>Аппликации</vt:lpstr>
      <vt:lpstr>Слайд 25</vt:lpstr>
      <vt:lpstr>ознакомление с окружающим миром</vt:lpstr>
      <vt:lpstr>Слайд 27</vt:lpstr>
      <vt:lpstr>Слайд 28</vt:lpstr>
      <vt:lpstr>Конструирование</vt:lpstr>
      <vt:lpstr>Игры</vt:lpstr>
      <vt:lpstr>Слайд 31</vt:lpstr>
      <vt:lpstr>Слайд 32</vt:lpstr>
      <vt:lpstr>Слайд 33</vt:lpstr>
      <vt:lpstr>Наши прогулки</vt:lpstr>
      <vt:lpstr>Слайд 35</vt:lpstr>
      <vt:lpstr>Слайд 36</vt:lpstr>
      <vt:lpstr>Слайд 37</vt:lpstr>
      <vt:lpstr>Слайд 38</vt:lpstr>
      <vt:lpstr>Наша традиция</vt:lpstr>
      <vt:lpstr>Слайд 40</vt:lpstr>
      <vt:lpstr>Слайд 41</vt:lpstr>
      <vt:lpstr>Слайд 42</vt:lpstr>
      <vt:lpstr>Слайд 43</vt:lpstr>
      <vt:lpstr>Совместные работы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«Так мы живём»</dc:title>
  <dc:creator>User</dc:creator>
  <cp:lastModifiedBy>Admin</cp:lastModifiedBy>
  <cp:revision>36</cp:revision>
  <dcterms:created xsi:type="dcterms:W3CDTF">2019-05-16T11:50:07Z</dcterms:created>
  <dcterms:modified xsi:type="dcterms:W3CDTF">2019-05-21T17:51:25Z</dcterms:modified>
</cp:coreProperties>
</file>