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4"/>
  </p:notesMasterIdLst>
  <p:sldIdLst>
    <p:sldId id="256" r:id="rId2"/>
    <p:sldId id="344" r:id="rId3"/>
    <p:sldId id="329" r:id="rId4"/>
    <p:sldId id="345" r:id="rId5"/>
    <p:sldId id="346" r:id="rId6"/>
    <p:sldId id="351" r:id="rId7"/>
    <p:sldId id="261" r:id="rId8"/>
    <p:sldId id="347" r:id="rId9"/>
    <p:sldId id="349" r:id="rId10"/>
    <p:sldId id="372" r:id="rId11"/>
    <p:sldId id="382" r:id="rId12"/>
    <p:sldId id="380" r:id="rId13"/>
    <p:sldId id="381" r:id="rId14"/>
    <p:sldId id="387" r:id="rId15"/>
    <p:sldId id="383" r:id="rId16"/>
    <p:sldId id="384" r:id="rId17"/>
    <p:sldId id="386" r:id="rId18"/>
    <p:sldId id="388" r:id="rId19"/>
    <p:sldId id="337" r:id="rId20"/>
    <p:sldId id="348" r:id="rId21"/>
    <p:sldId id="374" r:id="rId22"/>
    <p:sldId id="389" r:id="rId23"/>
    <p:sldId id="376" r:id="rId24"/>
    <p:sldId id="377" r:id="rId25"/>
    <p:sldId id="390" r:id="rId26"/>
    <p:sldId id="393" r:id="rId27"/>
    <p:sldId id="391" r:id="rId28"/>
    <p:sldId id="394" r:id="rId29"/>
    <p:sldId id="396" r:id="rId30"/>
    <p:sldId id="368" r:id="rId31"/>
    <p:sldId id="268" r:id="rId32"/>
    <p:sldId id="39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588" autoAdjust="0"/>
    <p:restoredTop sz="99821" autoAdjust="0"/>
  </p:normalViewPr>
  <p:slideViewPr>
    <p:cSldViewPr>
      <p:cViewPr varScale="1">
        <p:scale>
          <a:sx n="91" d="100"/>
          <a:sy n="91" d="100"/>
        </p:scale>
        <p:origin x="-125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F8914-51B0-4CC9-9F7C-47CD6BD7D8D1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3ABF6-6935-4010-A7FB-F5C38402EB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97B05-5181-4567-ADB7-071250E9DF34}" type="datetimeFigureOut">
              <a:rPr lang="ru-RU" smtClean="0"/>
              <a:pPr/>
              <a:t>25.10.2017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31A47-CEE8-48BF-98DE-6FA8FBB1D00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 (4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7630" y="0"/>
            <a:ext cx="9161631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7" y="214290"/>
            <a:ext cx="5072099" cy="645507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Муниципальное бюджетное дошкольное образовательное учреждение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«Детский сад № 17 «Незнайка»</a:t>
            </a:r>
          </a:p>
          <a:p>
            <a:pPr algn="just"/>
            <a:endParaRPr 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sz="4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</a:rPr>
              <a:t>ШАХМАТНЫЕ АЗЫ </a:t>
            </a:r>
          </a:p>
          <a:p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В ДОШКОЛЬНОМ ОБРАЗОВАНИИ</a:t>
            </a:r>
          </a:p>
          <a:p>
            <a:pPr algn="r"/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endParaRPr lang="ru-RU" sz="16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Педагог дополнительного </a:t>
            </a:r>
          </a:p>
          <a:p>
            <a:pPr algn="r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образования </a:t>
            </a:r>
          </a:p>
          <a:p>
            <a:pPr algn="r"/>
            <a:r>
              <a:rPr lang="ru-RU" sz="1600" b="1" dirty="0" err="1" smtClean="0">
                <a:solidFill>
                  <a:schemeClr val="accent2">
                    <a:lumMod val="50000"/>
                  </a:schemeClr>
                </a:solidFill>
              </a:rPr>
              <a:t>Ганган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Ольга Валентиновна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 descr="\\Win-686s9b04ehh\школа-сад №12\Хисамутдинова А.Х\Картинки Незнайки\4600866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2853"/>
            <a:ext cx="1666875" cy="1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6018" name="Picture 2" descr="C:\Users\User\Desktop\2017 АТТЕСТ\Нагр МОИ раб\диплом прог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82308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10223124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-142900"/>
            <a:ext cx="4143372" cy="7143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7042" name="Picture 2" descr="C:\Users\User\Desktop\2017 АТТЕСТ\Нагр МОИ раб\ИРО 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1432" cy="607220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7043" name="Picture 3" descr="C:\Users\User\Desktop\2017 АТТЕСТ\Нагр МОИ раб\ИРО 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794995"/>
            <a:ext cx="4404748" cy="60630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4756" name="Picture 4" descr="C:\Users\User\Desktop\ШАХМАТЫ\2016 Еж турнир фото\2016 чемпионы мал подг г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5778" name="Picture 2" descr="C:\Users\User\Desktop\ШАХМАТЫ\2016 Еж турнир фото\2016 победители с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25400"/>
            <a:ext cx="10404476" cy="690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62" name="Picture 2" descr="C:\Users\User\Desktop\ШАХМАТЫ\сайт 2015 шахмат\Девочки старших  и подготовит групп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0114" name="Picture 2" descr="C:\Users\User\Desktop\ШАХМАТЫ\сайт 2015 шахмат\финалисты ст групп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9090" name="Picture 2" descr="Y:\ГАНГАН\шахматный турнир\WP_20151019_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778"/>
            <a:ext cx="9144000" cy="51364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7754" y="2492896"/>
            <a:ext cx="2326300" cy="422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9" y="2500306"/>
            <a:ext cx="2699792" cy="414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1" y="2428869"/>
            <a:ext cx="2322043" cy="414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420888"/>
            <a:ext cx="2448272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57201" y="188640"/>
            <a:ext cx="4040188" cy="216024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C00000"/>
                </a:solidFill>
              </a:rPr>
              <a:t>Фестиваль-конкурс «Юный шахматист», </a:t>
            </a:r>
          </a:p>
          <a:p>
            <a:r>
              <a:rPr lang="ru-RU" i="1" dirty="0" smtClean="0">
                <a:solidFill>
                  <a:srgbClr val="C00000"/>
                </a:solidFill>
              </a:rPr>
              <a:t> 2015 год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5" y="1"/>
            <a:ext cx="41052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7826" name="Picture 2" descr="C:\Users\User\Desktop\ШАХМАТЫ\фестиваль 2016\P10309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559824" cy="64192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09" name="Picture 1" descr="C:\Users\User\Desktop\ШАХМАТЫ\фестиваль 2016\P1030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0238" y="-471487"/>
            <a:ext cx="10404476" cy="78025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ТУРНИР ШК 3Б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214290"/>
            <a:ext cx="8572528" cy="6429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ДИПЛОМ ОРИЕНТИР РАЗВИТИЯ</a:t>
            </a:r>
            <a:endParaRPr lang="ru-RU" dirty="0"/>
          </a:p>
        </p:txBody>
      </p:sp>
      <p:pic>
        <p:nvPicPr>
          <p:cNvPr id="70658" name="Picture 2" descr="C:\Users\User\Desktop\ШАХМАТЫ\фестиваль 2016\P10309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3186" name="Picture 2" descr="C:\Users\User\Desktop\2017 АТТЕСТ\Нагр 2016 2 Фест\2016 1 место Царегородц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908" y="0"/>
            <a:ext cx="4848301" cy="6858000"/>
          </a:xfrm>
          <a:prstGeom prst="rect">
            <a:avLst/>
          </a:prstGeom>
          <a:noFill/>
        </p:spPr>
      </p:pic>
      <p:pic>
        <p:nvPicPr>
          <p:cNvPr id="93187" name="Picture 3" descr="C:\Users\User\Desktop\2017 АТТЕСТ\Нагр 2016 2 Фест\2016 2 место Усаты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0"/>
            <a:ext cx="48483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3970" name="Picture 2" descr="C:\Users\User\Desktop\2017 АТТЕСТ\нагр Окр Фест 2016\сертиф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3830955" cy="5715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3971" name="Picture 3" descr="C:\Users\User\Desktop\2017 АТТЕСТ\нагр Окр Фест 2016\сертиф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0"/>
            <a:ext cx="498230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User\Desktop\2017 АТТЕСТ\Нагр 1 гор ДОУ 2016\1м команда 1 Гор ДОУ 20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4442" y="0"/>
            <a:ext cx="4995116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5235" name="Picture 3" descr="C:\Users\User\Desktop\2017 АТТЕСТ\Нагр 2 гор ДОУ  2017\2017 1 общеко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779935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5236" name="Picture 4" descr="C:\Users\User\Desktop\2017 АТТЕСТ\Нагр 2 гор ДОУ  2017\2017 3 обще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2057" y="0"/>
            <a:ext cx="4731943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3" name="Picture 3" descr="C:\Users\User\Desktop\2017 АТТЕСТ\Нагр 2 гор ДОУ  2017\2017 1 место Варюш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76229"/>
            <a:ext cx="9001156" cy="60246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9875" name="Picture 3" descr="C:\Users\User\Desktop\2017 АТТЕСТ\Нагр 2 гор ДОУ  2017\2017  2 горДОУ 1 место Царего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3714744" cy="6858000"/>
          </a:xfrm>
          <a:prstGeom prst="rect">
            <a:avLst/>
          </a:prstGeom>
          <a:noFill/>
        </p:spPr>
      </p:pic>
      <p:pic>
        <p:nvPicPr>
          <p:cNvPr id="5" name="Рисунок 4" descr="97d1d3d17841d6d3353ed857f6573ac4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0"/>
            <a:ext cx="4067944" cy="66693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0898" name="Picture 2" descr="C:\Users\User\Desktop\2017 АТТЕСТ\Нагр 2 гор ДОУ  2017\2017 1 место Ванюш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774" y="2760182"/>
            <a:ext cx="2006455" cy="1337637"/>
          </a:xfrm>
          <a:prstGeom prst="rect">
            <a:avLst/>
          </a:prstGeom>
          <a:noFill/>
        </p:spPr>
      </p:pic>
      <p:pic>
        <p:nvPicPr>
          <p:cNvPr id="80899" name="Picture 3" descr="C:\Users\User\Desktop\2017 АТТЕСТ\Нагр 2 гор ДОУ  2017\2017 1 место Ванюш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394064" cy="6477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7" name="Picture 1" descr="C:\Users\User\Desktop\2017 АТТЕСТ\Нагр 2 гор ДОУ  2017\3 мес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2017 АТТЕСТ\Нагр 2 гор ДОУ  2017\2017 1и 3 мес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" y="571481"/>
            <a:ext cx="9001185" cy="60007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 КОМАНДЫ 2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86579" cy="671514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6" y="274638"/>
            <a:ext cx="2285984" cy="574665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Дебют МБОУ «Начальная школа - детский сад №12»</a:t>
            </a:r>
            <a:br>
              <a:rPr lang="ru-RU" sz="2400" b="1" dirty="0" smtClean="0"/>
            </a:br>
            <a:r>
              <a:rPr lang="ru-RU" sz="2400" b="1" dirty="0" smtClean="0"/>
              <a:t> на городском шахматном турнире «Юный шахматист -2012»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b="1" dirty="0" smtClean="0"/>
              <a:t>6-ое и 8-ое командное место,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en-US" sz="2000" b="1" dirty="0" smtClean="0"/>
              <a:t>III</a:t>
            </a:r>
            <a:r>
              <a:rPr lang="ru-RU" sz="2000" b="1" dirty="0" smtClean="0"/>
              <a:t> место - ученик 3 класса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4994" name="Picture 2" descr="C:\Users\User\Desktop\2017 АТТЕСТ\Нагр ОКР  2017 (2)\2017 3 место ХМАО по быстр шахмат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5143500" cy="6858000"/>
          </a:xfrm>
          <a:prstGeom prst="rect">
            <a:avLst/>
          </a:prstGeom>
          <a:noFill/>
        </p:spPr>
      </p:pic>
      <p:pic>
        <p:nvPicPr>
          <p:cNvPr id="5" name="Содержимое 4" descr="2n1x7OJeO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286380" y="0"/>
            <a:ext cx="3571900" cy="6715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ce9A62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9" y="428604"/>
            <a:ext cx="3241915" cy="259633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88640"/>
            <a:ext cx="5500694" cy="28117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</a:rPr>
              <a:t>Выпускники детского сада №17</a:t>
            </a:r>
          </a:p>
          <a:p>
            <a:r>
              <a:rPr lang="ru-RU" sz="2800" b="1" dirty="0" smtClean="0">
                <a:solidFill>
                  <a:srgbClr val="7030A0"/>
                </a:solidFill>
              </a:rPr>
              <a:t> в спортивном шахматном классе.</a:t>
            </a: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endParaRPr lang="ru-RU" sz="2800" b="1" dirty="0" smtClean="0">
              <a:solidFill>
                <a:srgbClr val="7030A0"/>
              </a:solidFill>
            </a:endParaRPr>
          </a:p>
          <a:p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4818" name="Picture 2" descr="http://school1-sozonov.ru/sites/default/files/styles/large/public/slideshow/10.jpg?itok=UhvcCoW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4838" y="3071810"/>
            <a:ext cx="9228839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85b924840bb1711d514f8ee6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" y="452438"/>
            <a:ext cx="8458200" cy="5953125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692697"/>
            <a:ext cx="7772400" cy="56886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Благодарю за внимание</a:t>
            </a:r>
            <a:r>
              <a:rPr lang="ru-RU" sz="3200" b="1" dirty="0" smtClean="0">
                <a:solidFill>
                  <a:schemeClr val="tx1"/>
                </a:solidFill>
              </a:rPr>
              <a:t>!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Играйте и выигрывайте!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5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5" y="192230"/>
            <a:ext cx="8429684" cy="65229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5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144000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User\Desktop\ШАХМАТЫ\2012 год фото шахмат школы\dsc05321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1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User\Desktop\ШАХМАТЫ\2016 октябрь фотоотчет шахматы\любовь к шахмата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845" y="188640"/>
            <a:ext cx="8821644" cy="6669360"/>
          </a:xfrm>
        </p:spPr>
        <p:txBody>
          <a:bodyPr>
            <a:normAutofit/>
          </a:bodyPr>
          <a:lstStyle/>
          <a:p>
            <a:pPr algn="just"/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8858312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Desktop\ШАХМАТЫ\Съемный диск\Для родителей шахматистов фото занятий шах\P10103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3555</TotalTime>
  <Words>66</Words>
  <Application>Microsoft Office PowerPoint</Application>
  <PresentationFormat>Экран (4:3)</PresentationFormat>
  <Paragraphs>25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Дебют МБОУ «Начальная школа - детский сад №12»  на городском шахматном турнире «Юный шахматист -2012»   6-ое и 8-ое командное место,   III место - ученик 3 класса 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Ганган</dc:creator>
  <cp:lastModifiedBy>User</cp:lastModifiedBy>
  <cp:revision>329</cp:revision>
  <dcterms:created xsi:type="dcterms:W3CDTF">2015-09-23T16:47:36Z</dcterms:created>
  <dcterms:modified xsi:type="dcterms:W3CDTF">2017-10-25T11:50:26Z</dcterms:modified>
</cp:coreProperties>
</file>