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399" r:id="rId3"/>
    <p:sldId id="400" r:id="rId4"/>
    <p:sldId id="401" r:id="rId5"/>
    <p:sldId id="347" r:id="rId6"/>
    <p:sldId id="402" r:id="rId7"/>
    <p:sldId id="403" r:id="rId8"/>
    <p:sldId id="39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588" autoAdjust="0"/>
    <p:restoredTop sz="99821" autoAdjust="0"/>
  </p:normalViewPr>
  <p:slideViewPr>
    <p:cSldViewPr>
      <p:cViewPr varScale="1">
        <p:scale>
          <a:sx n="116" d="100"/>
          <a:sy n="116" d="100"/>
        </p:scale>
        <p:origin x="-14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F8914-51B0-4CC9-9F7C-47CD6BD7D8D1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3ABF6-6935-4010-A7FB-F5C38402E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97B05-5181-4567-ADB7-071250E9DF34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31A47-CEE8-48BF-98DE-6FA8FBB1D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630" y="0"/>
            <a:ext cx="9161631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7" y="214290"/>
            <a:ext cx="5072099" cy="645507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Муниципальное бюджетное дошкольное образовательное учреждение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«Детский сад № 17 «Незнайка»</a:t>
            </a:r>
          </a:p>
          <a:p>
            <a:pPr algn="just"/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4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П Р О Е К Т </a:t>
            </a:r>
          </a:p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ШАХМАТНЫЙ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ВСЕОБУЧ </a:t>
            </a:r>
          </a:p>
          <a:p>
            <a:pPr algn="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Педагог дополнительного </a:t>
            </a:r>
          </a:p>
          <a:p>
            <a:pPr algn="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образования </a:t>
            </a:r>
          </a:p>
          <a:p>
            <a:pPr algn="r"/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</a:rPr>
              <a:t>Ганган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Ольга Валентиновна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Рисунок 5" descr="\\Win-686s9b04ehh\школа-сад №12\Хисамутдинова А.Х\Картинки Незнайки\46008664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42853"/>
            <a:ext cx="1666875" cy="17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Цель проекта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Создание условий для личностного и интеллектуального развития сотрудников ДОУ, а также возможно привлечение родителей воспитанников ДОУ.</a:t>
            </a:r>
          </a:p>
          <a:p>
            <a:r>
              <a:rPr lang="ru-RU" dirty="0" smtClean="0"/>
              <a:t>Объединение коллектива  ДОУ общим интересом и увлеченностью через игру в шахматы.</a:t>
            </a:r>
          </a:p>
          <a:p>
            <a:r>
              <a:rPr lang="ru-RU" dirty="0" smtClean="0"/>
              <a:t>Внедрить шахматную «грамотность» среди педагогов.</a:t>
            </a:r>
          </a:p>
          <a:p>
            <a:r>
              <a:rPr lang="ru-RU" dirty="0" smtClean="0"/>
              <a:t>Повысить практические навыки шахматной игры воспитанников ДОУ через домашние игры с родителями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проекта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Поддерживать увлеченность педагогов и сотрудников ДОУ в самообразовании,  а именно  - в  изучении шахматной игры;</a:t>
            </a:r>
          </a:p>
          <a:p>
            <a:pPr lvl="0"/>
            <a:r>
              <a:rPr lang="ru-RU" dirty="0" smtClean="0"/>
              <a:t>Усовершенствовать  универсальные способы </a:t>
            </a:r>
            <a:r>
              <a:rPr lang="ru-RU" dirty="0" err="1" smtClean="0"/>
              <a:t>мыследеятельности</a:t>
            </a:r>
            <a:r>
              <a:rPr lang="ru-RU" dirty="0" smtClean="0"/>
              <a:t>: </a:t>
            </a:r>
          </a:p>
          <a:p>
            <a:r>
              <a:rPr lang="ru-RU" dirty="0" smtClean="0"/>
              <a:t>внимание, наблюдательность, абстрактно-логического мышление,  творческое воображение, умение производить логические операции, системность, память, дисциплину, другие элементы культуры;  </a:t>
            </a:r>
          </a:p>
          <a:p>
            <a:pPr lvl="0"/>
            <a:r>
              <a:rPr lang="ru-RU" dirty="0" smtClean="0"/>
              <a:t>Развивать интеллектуальные процессы, самостоятельную исследовательскую работу над собой.</a:t>
            </a:r>
          </a:p>
          <a:p>
            <a:pPr lvl="0"/>
            <a:r>
              <a:rPr lang="ru-RU" dirty="0" smtClean="0"/>
              <a:t>Усовершенствовать усидчивость, культуру общения, управление своими эмоциями и действиями.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 проекта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Курсы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Продолжительность, количество часов</a:t>
            </a:r>
          </a:p>
          <a:p>
            <a:pPr>
              <a:buNone/>
            </a:pPr>
            <a:r>
              <a:rPr lang="ru-RU" dirty="0" smtClean="0"/>
              <a:t>                                             2 месяца       </a:t>
            </a:r>
          </a:p>
          <a:p>
            <a:pPr>
              <a:buNone/>
            </a:pPr>
            <a:r>
              <a:rPr lang="ru-RU" dirty="0" smtClean="0"/>
              <a:t>           2 занятия (по 30 мин)   в неделю (среда, четверг);</a:t>
            </a:r>
          </a:p>
          <a:p>
            <a:pPr>
              <a:buNone/>
            </a:pPr>
            <a:r>
              <a:rPr lang="ru-RU" dirty="0" smtClean="0"/>
              <a:t>	Минимальный ознакомительный курс  14 занятий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8858312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000364" y="2428868"/>
          <a:ext cx="96233" cy="3189732"/>
        </p:xfrm>
        <a:graphic>
          <a:graphicData uri="http://schemas.openxmlformats.org/drawingml/2006/table">
            <a:tbl>
              <a:tblPr/>
              <a:tblGrid>
                <a:gridCol w="25400"/>
                <a:gridCol w="70833"/>
              </a:tblGrid>
              <a:tr h="2571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Цель проекта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9" y="214290"/>
            <a:ext cx="3357586" cy="6215106"/>
          </a:xfrm>
        </p:spPr>
        <p:txBody>
          <a:bodyPr>
            <a:normAutofit fontScale="77500" lnSpcReduction="2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Программа курса</a:t>
            </a:r>
          </a:p>
          <a:p>
            <a:r>
              <a:rPr lang="ru-RU" b="1" dirty="0" smtClean="0"/>
              <a:t>«Шахматный всеобуч».</a:t>
            </a:r>
          </a:p>
          <a:p>
            <a:r>
              <a:rPr lang="ru-RU" b="1" dirty="0" smtClean="0"/>
              <a:t>Занятие 1.  История шахмат. Секреты шахматной доски. Шахматные фигуры. Начальная позиция.</a:t>
            </a:r>
          </a:p>
          <a:p>
            <a:r>
              <a:rPr lang="ru-RU" b="1" dirty="0" smtClean="0"/>
              <a:t>Занятие 2. Шахматные фигуры.  Ладья. </a:t>
            </a:r>
          </a:p>
          <a:p>
            <a:r>
              <a:rPr lang="ru-RU" b="1" dirty="0" smtClean="0"/>
              <a:t>Занятие 3. Слон.  Особенности.</a:t>
            </a:r>
          </a:p>
          <a:p>
            <a:r>
              <a:rPr lang="ru-RU" b="1" dirty="0" smtClean="0"/>
              <a:t>Занятие 4. Не такая уж простая Пешка!</a:t>
            </a:r>
          </a:p>
          <a:p>
            <a:r>
              <a:rPr lang="ru-RU" b="1" dirty="0" smtClean="0"/>
              <a:t>Занятие  5-6. Конь. </a:t>
            </a:r>
          </a:p>
          <a:p>
            <a:r>
              <a:rPr lang="ru-RU" b="1" dirty="0" smtClean="0"/>
              <a:t>Занятие 7. Ферзь.</a:t>
            </a:r>
          </a:p>
          <a:p>
            <a:r>
              <a:rPr lang="ru-RU" b="1" dirty="0" smtClean="0"/>
              <a:t>Занятие 8. День дидактических игр.</a:t>
            </a:r>
          </a:p>
          <a:p>
            <a:r>
              <a:rPr lang="ru-RU" b="1" dirty="0" smtClean="0"/>
              <a:t>Занятие 9. Король. </a:t>
            </a:r>
          </a:p>
          <a:p>
            <a:r>
              <a:rPr lang="ru-RU" b="1" dirty="0" smtClean="0"/>
              <a:t>Занятие  10. Рокировка.  5-7 правил.</a:t>
            </a:r>
          </a:p>
          <a:p>
            <a:r>
              <a:rPr lang="ru-RU" b="1" dirty="0" smtClean="0"/>
              <a:t>Занятие 11. ШАХ.МАТ. ПАТ.  </a:t>
            </a:r>
          </a:p>
          <a:p>
            <a:r>
              <a:rPr lang="ru-RU" b="1" dirty="0" smtClean="0"/>
              <a:t>Занятие 12. Ценность фигур.</a:t>
            </a:r>
          </a:p>
          <a:p>
            <a:r>
              <a:rPr lang="ru-RU" b="1" dirty="0" smtClean="0"/>
              <a:t>Занятие 13. Дидактические игры. Этюд  на видение всей доски. Начало анализа. </a:t>
            </a:r>
          </a:p>
          <a:p>
            <a:r>
              <a:rPr lang="ru-RU" b="1" dirty="0" smtClean="0"/>
              <a:t>Занятие 14. Дидактические игры. Этюды</a:t>
            </a:r>
          </a:p>
          <a:p>
            <a:endParaRPr lang="ru-RU" dirty="0"/>
          </a:p>
        </p:txBody>
      </p:sp>
      <p:pic>
        <p:nvPicPr>
          <p:cNvPr id="4" name="Рисунок 3" descr="2n1x7OJeO78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4876" y="428604"/>
            <a:ext cx="4000528" cy="564360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85728"/>
            <a:ext cx="7772400" cy="4143404"/>
          </a:xfrm>
        </p:spPr>
        <p:txBody>
          <a:bodyPr>
            <a:normAutofit/>
          </a:bodyPr>
          <a:lstStyle/>
          <a:p>
            <a:r>
              <a:rPr lang="ru-RU" b="1" dirty="0" smtClean="0"/>
              <a:t>Результативность:</a:t>
            </a:r>
          </a:p>
          <a:p>
            <a:r>
              <a:rPr lang="ru-RU" b="1" dirty="0" smtClean="0"/>
              <a:t>- «Ликвидация (шахматной)  безграмотности» - В.И. Ленин!!! </a:t>
            </a:r>
            <a:r>
              <a:rPr lang="ru-RU" b="1" dirty="0" smtClean="0">
                <a:sym typeface="Wingdings"/>
              </a:rPr>
              <a:t></a:t>
            </a:r>
            <a:r>
              <a:rPr lang="ru-RU" b="1" dirty="0" smtClean="0"/>
              <a:t> </a:t>
            </a:r>
            <a:r>
              <a:rPr lang="ru-RU" b="1" dirty="0" smtClean="0">
                <a:sym typeface="Wingdings"/>
              </a:rPr>
              <a:t>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Знания, умения и навыки, полученные на  шахматных занятиях по курсу «Шахматный всеобуч», помогут педагогам выявлять и развивать индивидуальные способности воспитанников, формируя прогрессивную направленность личности дошкольников, способствует общему развитию и воспитанию ребенка, а родителям повышать в практических играх собственный уровень шахматного образования и своих детей.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85b924840bb1711d514f8ee6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" y="452438"/>
            <a:ext cx="8458200" cy="595312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692697"/>
            <a:ext cx="7772400" cy="568863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Благодарю за внимание</a:t>
            </a:r>
            <a:r>
              <a:rPr lang="ru-RU" sz="3200" b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Играйте и выигрывайте!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3565</TotalTime>
  <Words>323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 Цель проекта </vt:lpstr>
      <vt:lpstr>Задачи проекта  </vt:lpstr>
      <vt:lpstr>Вид проекта </vt:lpstr>
      <vt:lpstr>Слайд 5</vt:lpstr>
      <vt:lpstr>Слайд 6</vt:lpstr>
      <vt:lpstr>Слайд 7</vt:lpstr>
      <vt:lpstr>Слайд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Ганган</dc:creator>
  <cp:lastModifiedBy>Пользователь</cp:lastModifiedBy>
  <cp:revision>333</cp:revision>
  <dcterms:created xsi:type="dcterms:W3CDTF">2015-09-23T16:47:36Z</dcterms:created>
  <dcterms:modified xsi:type="dcterms:W3CDTF">2019-03-25T08:27:11Z</dcterms:modified>
</cp:coreProperties>
</file>