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1"/>
  </p:notesMasterIdLst>
  <p:sldIdLst>
    <p:sldId id="257" r:id="rId2"/>
    <p:sldId id="268" r:id="rId3"/>
    <p:sldId id="259" r:id="rId4"/>
    <p:sldId id="262" r:id="rId5"/>
    <p:sldId id="269" r:id="rId6"/>
    <p:sldId id="265" r:id="rId7"/>
    <p:sldId id="270" r:id="rId8"/>
    <p:sldId id="346" r:id="rId9"/>
    <p:sldId id="343" r:id="rId10"/>
    <p:sldId id="344" r:id="rId11"/>
    <p:sldId id="345" r:id="rId12"/>
    <p:sldId id="347" r:id="rId13"/>
    <p:sldId id="271" r:id="rId14"/>
    <p:sldId id="272" r:id="rId15"/>
    <p:sldId id="273" r:id="rId16"/>
    <p:sldId id="274" r:id="rId17"/>
    <p:sldId id="275" r:id="rId18"/>
    <p:sldId id="351" r:id="rId19"/>
    <p:sldId id="352" r:id="rId20"/>
    <p:sldId id="353" r:id="rId21"/>
    <p:sldId id="264" r:id="rId22"/>
    <p:sldId id="276" r:id="rId23"/>
    <p:sldId id="277" r:id="rId24"/>
    <p:sldId id="356" r:id="rId25"/>
    <p:sldId id="357" r:id="rId26"/>
    <p:sldId id="369" r:id="rId27"/>
    <p:sldId id="370" r:id="rId28"/>
    <p:sldId id="371" r:id="rId29"/>
    <p:sldId id="372" r:id="rId30"/>
    <p:sldId id="373" r:id="rId31"/>
    <p:sldId id="374" r:id="rId32"/>
    <p:sldId id="278" r:id="rId33"/>
    <p:sldId id="375" r:id="rId34"/>
    <p:sldId id="376" r:id="rId35"/>
    <p:sldId id="377" r:id="rId36"/>
    <p:sldId id="378" r:id="rId37"/>
    <p:sldId id="379" r:id="rId38"/>
    <p:sldId id="381" r:id="rId39"/>
    <p:sldId id="380" r:id="rId40"/>
    <p:sldId id="382" r:id="rId41"/>
    <p:sldId id="383" r:id="rId42"/>
    <p:sldId id="384" r:id="rId43"/>
    <p:sldId id="385" r:id="rId44"/>
    <p:sldId id="285" r:id="rId45"/>
    <p:sldId id="288" r:id="rId46"/>
    <p:sldId id="289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2" r:id="rId55"/>
    <p:sldId id="303" r:id="rId56"/>
    <p:sldId id="267" r:id="rId57"/>
    <p:sldId id="307" r:id="rId58"/>
    <p:sldId id="312" r:id="rId59"/>
    <p:sldId id="38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82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2D4F-27DA-45D4-925D-6F98C1D24D0E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D7488-9255-43F4-985E-C5C2EA923E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61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рам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1247775"/>
            <a:ext cx="6350000" cy="3835400"/>
          </a:xfrm>
          <a:prstGeom prst="rect">
            <a:avLst/>
          </a:prstGeom>
          <a:noFill/>
        </p:spPr>
      </p:pic>
      <p:pic>
        <p:nvPicPr>
          <p:cNvPr id="5" name="Picture 3" descr="C:\Users\User\Desktop\рам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\\Win-686s9b04ehh\школа-сад №12\Хисамутдинова А.Х\Картинки Незнайки\460086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572008"/>
            <a:ext cx="1666875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14348" y="642918"/>
            <a:ext cx="778674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/>
              <a:t>V</a:t>
            </a:r>
            <a: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ru-RU" sz="5400" b="1" dirty="0" smtClean="0"/>
              <a:t>I</a:t>
            </a:r>
            <a: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</a:t>
            </a:r>
            <a:r>
              <a:rPr lang="ru-RU" sz="3200" b="1" dirty="0" smtClean="0"/>
              <a:t>Е</a:t>
            </a:r>
            <a:r>
              <a:rPr lang="ru-RU" sz="3200" b="1" dirty="0" smtClean="0">
                <a:solidFill>
                  <a:schemeClr val="bg1"/>
                </a:solidFill>
              </a:rPr>
              <a:t>ж</a:t>
            </a:r>
            <a:r>
              <a:rPr lang="ru-RU" sz="3200" b="1" dirty="0" smtClean="0"/>
              <a:t>е</a:t>
            </a:r>
            <a:r>
              <a:rPr lang="ru-RU" sz="3200" b="1" dirty="0" smtClean="0">
                <a:solidFill>
                  <a:schemeClr val="bg1"/>
                </a:solidFill>
              </a:rPr>
              <a:t>г</a:t>
            </a:r>
            <a:r>
              <a:rPr lang="ru-RU" sz="3200" b="1" dirty="0" smtClean="0"/>
              <a:t>о</a:t>
            </a:r>
            <a:r>
              <a:rPr lang="ru-RU" sz="3200" b="1" dirty="0" smtClean="0">
                <a:solidFill>
                  <a:schemeClr val="bg1"/>
                </a:solidFill>
              </a:rPr>
              <a:t>д</a:t>
            </a:r>
            <a:r>
              <a:rPr lang="ru-RU" sz="3200" b="1" dirty="0" smtClean="0"/>
              <a:t>н</a:t>
            </a:r>
            <a:r>
              <a:rPr lang="ru-RU" sz="3200" b="1" dirty="0" smtClean="0">
                <a:solidFill>
                  <a:schemeClr val="bg1"/>
                </a:solidFill>
              </a:rPr>
              <a:t>ы</a:t>
            </a:r>
            <a:r>
              <a:rPr lang="ru-RU" sz="3200" b="1" dirty="0" smtClean="0"/>
              <a:t>й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ш</a:t>
            </a:r>
            <a:r>
              <a:rPr lang="ru-RU" sz="3200" b="1" dirty="0" smtClean="0"/>
              <a:t>а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х</a:t>
            </a:r>
            <a:r>
              <a:rPr lang="ru-RU" sz="3200" b="1" dirty="0" smtClean="0"/>
              <a:t>м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</a:t>
            </a:r>
            <a:r>
              <a:rPr lang="ru-RU" sz="3200" b="1" dirty="0" smtClean="0"/>
              <a:t>т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</a:t>
            </a:r>
            <a:r>
              <a:rPr lang="ru-RU" sz="3200" b="1" dirty="0" smtClean="0"/>
              <a:t>ы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й </a:t>
            </a:r>
            <a:r>
              <a:rPr lang="ru-RU" sz="3200" b="1" dirty="0" smtClean="0"/>
              <a:t>т</a:t>
            </a:r>
            <a:r>
              <a:rPr lang="ru-RU" sz="3200" b="1" dirty="0" smtClean="0">
                <a:solidFill>
                  <a:schemeClr val="bg1"/>
                </a:solidFill>
              </a:rPr>
              <a:t>у</a:t>
            </a:r>
            <a:r>
              <a:rPr lang="ru-RU" sz="3200" b="1" dirty="0" smtClean="0"/>
              <a:t>р</a:t>
            </a:r>
            <a:r>
              <a:rPr lang="ru-RU" sz="3200" b="1" dirty="0" smtClean="0">
                <a:solidFill>
                  <a:schemeClr val="bg1"/>
                </a:solidFill>
              </a:rPr>
              <a:t>н</a:t>
            </a:r>
            <a:r>
              <a:rPr lang="ru-RU" sz="3200" b="1" dirty="0" smtClean="0"/>
              <a:t>и</a:t>
            </a:r>
            <a:r>
              <a:rPr lang="ru-RU" sz="3200" b="1" dirty="0" smtClean="0">
                <a:solidFill>
                  <a:schemeClr val="bg1"/>
                </a:solidFill>
              </a:rPr>
              <a:t>р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4000" b="1" dirty="0" smtClean="0"/>
              <a:t>«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4000" b="1" dirty="0" smtClean="0"/>
              <a:t>а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4000" b="1" dirty="0" smtClean="0">
                <a:solidFill>
                  <a:schemeClr val="bg1"/>
                </a:solidFill>
              </a:rPr>
              <a:t>к</a:t>
            </a:r>
            <a:r>
              <a:rPr lang="ru-RU" sz="4000" b="1" dirty="0" smtClean="0"/>
              <a:t>у</a:t>
            </a:r>
            <a:r>
              <a:rPr lang="ru-RU" sz="4000" b="1" dirty="0" smtClean="0">
                <a:solidFill>
                  <a:schemeClr val="bg1"/>
                </a:solidFill>
              </a:rPr>
              <a:t>б</a:t>
            </a:r>
            <a:r>
              <a:rPr lang="ru-RU" sz="4000" b="1" dirty="0" smtClean="0"/>
              <a:t>о</a:t>
            </a:r>
            <a:r>
              <a:rPr lang="ru-RU" sz="4000" b="1" dirty="0" smtClean="0">
                <a:solidFill>
                  <a:schemeClr val="bg1"/>
                </a:solidFill>
              </a:rPr>
              <a:t>к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4000" b="1" dirty="0" smtClean="0"/>
              <a:t>и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к</a:t>
            </a:r>
            <a:r>
              <a:rPr lang="ru-RU" sz="4000" b="1" dirty="0" smtClean="0"/>
              <a:t>о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</a:t>
            </a:r>
            <a:r>
              <a:rPr lang="ru-RU" sz="4000" b="1" dirty="0" smtClean="0"/>
              <a:t>о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</a:t>
            </a:r>
            <a:r>
              <a:rPr lang="ru-RU" sz="4000" b="1" dirty="0" smtClean="0"/>
              <a:t>у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4000" b="1" dirty="0" smtClean="0"/>
              <a:t>2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0</a:t>
            </a:r>
            <a:r>
              <a:rPr lang="ru-RU" sz="4000" b="1" dirty="0" smtClean="0"/>
              <a:t>1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8</a:t>
            </a:r>
            <a:r>
              <a:rPr lang="ru-RU" sz="4000" b="1" dirty="0" smtClean="0"/>
              <a:t>» </a:t>
            </a:r>
          </a:p>
          <a:p>
            <a:pPr algn="ctr"/>
            <a:endParaRPr lang="ru-RU" sz="4000" b="1" dirty="0" smtClean="0"/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</a:t>
            </a:r>
            <a:r>
              <a:rPr lang="ru-RU" sz="4000" b="1" dirty="0" smtClean="0"/>
              <a:t>Б</a:t>
            </a:r>
            <a:r>
              <a:rPr lang="ru-RU" sz="4000" b="1" dirty="0" smtClean="0">
                <a:solidFill>
                  <a:schemeClr val="bg1"/>
                </a:solidFill>
              </a:rPr>
              <a:t>Д</a:t>
            </a:r>
            <a:r>
              <a:rPr lang="ru-RU" sz="4000" b="1" dirty="0" smtClean="0"/>
              <a:t>О</a:t>
            </a:r>
            <a:r>
              <a:rPr lang="ru-RU" sz="4000" b="1" dirty="0" smtClean="0">
                <a:solidFill>
                  <a:schemeClr val="bg1"/>
                </a:solidFill>
              </a:rPr>
              <a:t>У</a:t>
            </a:r>
            <a:r>
              <a:rPr lang="ru-RU" sz="4000" b="1" dirty="0" smtClean="0"/>
              <a:t> «</a:t>
            </a:r>
            <a:r>
              <a:rPr lang="ru-RU" sz="4000" b="1" dirty="0" smtClean="0">
                <a:solidFill>
                  <a:schemeClr val="bg1"/>
                </a:solidFill>
              </a:rPr>
              <a:t>Д</a:t>
            </a:r>
            <a:r>
              <a:rPr lang="ru-RU" sz="4000" b="1" dirty="0" smtClean="0"/>
              <a:t>е</a:t>
            </a:r>
            <a:r>
              <a:rPr lang="ru-RU" sz="4000" b="1" dirty="0" smtClean="0">
                <a:solidFill>
                  <a:schemeClr val="bg1"/>
                </a:solidFill>
              </a:rPr>
              <a:t>т</a:t>
            </a:r>
            <a:r>
              <a:rPr lang="ru-RU" sz="4000" b="1" dirty="0" smtClean="0"/>
              <a:t>с</a:t>
            </a:r>
            <a:r>
              <a:rPr lang="ru-RU" sz="4000" b="1" dirty="0" smtClean="0">
                <a:solidFill>
                  <a:schemeClr val="bg1"/>
                </a:solidFill>
              </a:rPr>
              <a:t>к</a:t>
            </a:r>
            <a:r>
              <a:rPr lang="ru-RU" sz="4000" b="1" dirty="0" smtClean="0"/>
              <a:t>и</a:t>
            </a:r>
            <a:r>
              <a:rPr lang="ru-RU" sz="4000" b="1" dirty="0" smtClean="0">
                <a:solidFill>
                  <a:schemeClr val="bg1"/>
                </a:solidFill>
              </a:rPr>
              <a:t>й</a:t>
            </a:r>
            <a:r>
              <a:rPr lang="ru-RU" sz="4000" b="1" dirty="0" smtClean="0"/>
              <a:t> с</a:t>
            </a:r>
            <a:r>
              <a:rPr lang="ru-RU" sz="4000" b="1" dirty="0" smtClean="0">
                <a:solidFill>
                  <a:schemeClr val="bg1"/>
                </a:solidFill>
              </a:rPr>
              <a:t>а</a:t>
            </a:r>
            <a:r>
              <a:rPr lang="ru-RU" sz="4000" b="1" dirty="0" smtClean="0"/>
              <a:t>д </a:t>
            </a:r>
            <a:r>
              <a:rPr lang="ru-RU" sz="4000" b="1" dirty="0" smtClean="0">
                <a:solidFill>
                  <a:schemeClr val="bg1"/>
                </a:solidFill>
              </a:rPr>
              <a:t>№</a:t>
            </a:r>
            <a:r>
              <a:rPr lang="ru-RU" sz="4000" b="1" dirty="0" smtClean="0"/>
              <a:t>1</a:t>
            </a:r>
            <a:r>
              <a:rPr lang="ru-RU" sz="4000" b="1" dirty="0" smtClean="0">
                <a:solidFill>
                  <a:schemeClr val="bg1"/>
                </a:solidFill>
              </a:rPr>
              <a:t>7</a:t>
            </a:r>
            <a:r>
              <a:rPr lang="ru-RU" sz="4000" b="1" dirty="0" smtClean="0"/>
              <a:t> «</a:t>
            </a:r>
            <a:r>
              <a:rPr lang="ru-RU" sz="4000" b="1" dirty="0" smtClean="0">
                <a:solidFill>
                  <a:schemeClr val="bg1"/>
                </a:solidFill>
              </a:rPr>
              <a:t>Н</a:t>
            </a:r>
            <a:r>
              <a:rPr lang="ru-RU" sz="4000" b="1" dirty="0" smtClean="0"/>
              <a:t>е</a:t>
            </a:r>
            <a:r>
              <a:rPr lang="ru-RU" sz="4000" b="1" dirty="0" smtClean="0">
                <a:solidFill>
                  <a:schemeClr val="bg1"/>
                </a:solidFill>
              </a:rPr>
              <a:t>з</a:t>
            </a:r>
            <a:r>
              <a:rPr lang="ru-RU" sz="4000" b="1" dirty="0" smtClean="0"/>
              <a:t>н</a:t>
            </a:r>
            <a:r>
              <a:rPr lang="ru-RU" sz="4000" b="1" dirty="0" smtClean="0">
                <a:solidFill>
                  <a:schemeClr val="bg1"/>
                </a:solidFill>
              </a:rPr>
              <a:t>а</a:t>
            </a:r>
            <a:r>
              <a:rPr lang="ru-RU" sz="4000" b="1" dirty="0" smtClean="0"/>
              <a:t>й</a:t>
            </a:r>
            <a:r>
              <a:rPr lang="ru-RU" sz="4000" b="1" dirty="0" smtClean="0">
                <a:solidFill>
                  <a:schemeClr val="bg1"/>
                </a:solidFill>
              </a:rPr>
              <a:t>к</a:t>
            </a:r>
            <a:r>
              <a:rPr lang="ru-RU" sz="4000" b="1" dirty="0" smtClean="0"/>
              <a:t>а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sz="4000" b="1" dirty="0" smtClean="0"/>
              <a:t>       г.</a:t>
            </a:r>
            <a:r>
              <a:rPr lang="ru-RU" sz="4000" b="1" dirty="0" smtClean="0">
                <a:solidFill>
                  <a:schemeClr val="bg1"/>
                </a:solidFill>
              </a:rPr>
              <a:t>Х</a:t>
            </a:r>
            <a:r>
              <a:rPr lang="ru-RU" sz="4000" b="1" dirty="0" smtClean="0"/>
              <a:t>а</a:t>
            </a:r>
            <a:r>
              <a:rPr lang="ru-RU" sz="4000" b="1" dirty="0" smtClean="0">
                <a:solidFill>
                  <a:schemeClr val="bg1"/>
                </a:solidFill>
              </a:rPr>
              <a:t>н</a:t>
            </a:r>
            <a:r>
              <a:rPr lang="ru-RU" sz="4000" b="1" dirty="0" smtClean="0"/>
              <a:t>т</a:t>
            </a:r>
            <a:r>
              <a:rPr lang="ru-RU" sz="4000" b="1" dirty="0" smtClean="0">
                <a:solidFill>
                  <a:schemeClr val="bg1"/>
                </a:solidFill>
              </a:rPr>
              <a:t>ы</a:t>
            </a:r>
            <a:r>
              <a:rPr lang="ru-RU" sz="4000" b="1" dirty="0" smtClean="0"/>
              <a:t>-</a:t>
            </a:r>
            <a:r>
              <a:rPr lang="ru-RU" sz="4000" b="1" dirty="0" smtClean="0">
                <a:solidFill>
                  <a:schemeClr val="bg1"/>
                </a:solidFill>
              </a:rPr>
              <a:t>М</a:t>
            </a:r>
            <a:r>
              <a:rPr lang="ru-RU" sz="4000" b="1" dirty="0" smtClean="0"/>
              <a:t>а</a:t>
            </a:r>
            <a:r>
              <a:rPr lang="ru-RU" sz="4000" b="1" dirty="0" smtClean="0">
                <a:solidFill>
                  <a:schemeClr val="bg1"/>
                </a:solidFill>
              </a:rPr>
              <a:t>н</a:t>
            </a:r>
            <a:r>
              <a:rPr lang="ru-RU" sz="4000" b="1" dirty="0" smtClean="0"/>
              <a:t>с</a:t>
            </a:r>
            <a:r>
              <a:rPr lang="ru-RU" sz="4000" b="1" dirty="0" smtClean="0">
                <a:solidFill>
                  <a:schemeClr val="bg1"/>
                </a:solidFill>
              </a:rPr>
              <a:t>и</a:t>
            </a:r>
            <a:r>
              <a:rPr lang="ru-RU" sz="4000" b="1" dirty="0" smtClean="0"/>
              <a:t>й</a:t>
            </a:r>
            <a:r>
              <a:rPr lang="ru-RU" sz="4000" b="1" dirty="0" smtClean="0">
                <a:solidFill>
                  <a:schemeClr val="bg1"/>
                </a:solidFill>
              </a:rPr>
              <a:t>с</a:t>
            </a:r>
            <a:r>
              <a:rPr lang="ru-RU" sz="4000" b="1" dirty="0" smtClean="0"/>
              <a:t>к</a:t>
            </a:r>
            <a:endParaRPr lang="ru-RU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4274" name="Picture 2" descr="C:\Users\User\Desktop\ГОРОВОЙ АРТЕМ АНТОШИК КОНОВА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02" name="Picture 2" descr="C:\Users\User\Desktop\подготовительные группы 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9" y="535761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3250" name="Picture 2" descr="C:\Users\User\Desktop\P100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8001056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E:\104_PANA\P104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0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E:\104_PANA\P1040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0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E:\104_PANA\P1040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82183"/>
            <a:ext cx="7858180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E:\104_PANA\P1040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53621"/>
            <a:ext cx="7858179" cy="58757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E:\104_PANA\P104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6" name="Picture 2" descr="E:\104_PANA\P104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4034" name="Picture 2" descr="E:\104_PANA\P1040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23" y="500042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E:\104_PANA\P1040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0986"/>
            <a:ext cx="7786742" cy="573483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6" name="Picture 2" descr="E:\104_PANA\P104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E:\104_PANA\P1040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0" y="428602"/>
            <a:ext cx="8001059" cy="600079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E:\104_PANA\P1040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715304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E:\104_PANA\P1040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82181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6" name="Picture 2" descr="E:\104_PANA\P104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E:\104_PANA\P1040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0" y="428602"/>
            <a:ext cx="8001059" cy="600079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E:\104_PANA\P1040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0986"/>
            <a:ext cx="7786742" cy="573483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E:\104_PANA\P1040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858180" cy="58936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E:\104_PANA\P1040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35761"/>
            <a:ext cx="7858180" cy="58936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E:\104_PANA\P1040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786742" cy="58400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E:\104_PANA\P1040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82182"/>
            <a:ext cx="7929618" cy="594721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E:\104_PANA\P1040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7929619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E:\104_PANA\P1040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19014"/>
            <a:ext cx="7950194" cy="583894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E:\104_PANA\P1040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5026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E:\104_PANA\P1040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35761"/>
            <a:ext cx="7858180" cy="5893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E:\104_PANA\P1040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9"/>
            <a:ext cx="7929618" cy="57329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E:\104_PANA\P1040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82183"/>
            <a:ext cx="7929618" cy="594721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E:\104_PANA\P1040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64322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E:\104_PANA\P1040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0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E:\104_PANA\P1040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40" y="464298"/>
            <a:ext cx="8001088" cy="5893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E:\104_PANA\P104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E:\104_PANA\P1040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E:\104_PANA\P1040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23" y="500042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E:\104_PANA\P1040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5025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E:\104_PANA\P1040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571480"/>
            <a:ext cx="7858179" cy="5857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9154" name="Picture 2" descr="E:\104_PANA\P1040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89338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E:\104_PANA\P1040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3"/>
            <a:ext cx="7858180" cy="5893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E:\104_PANA\P1040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64323"/>
            <a:ext cx="7929617" cy="594721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E:\104_PANA\P1040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E:\104_PANA\P1040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82182"/>
            <a:ext cx="7858180" cy="5893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E:\104_PANA\P1040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23" y="428604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E:\104_PANA\P1040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7953430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E:\104_PANA\P1040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9"/>
            <a:ext cx="7929618" cy="57329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8" name="Picture 2" descr="E:\104_PANA\P1040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642918"/>
            <a:ext cx="7858179" cy="5732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 descr="E:\104_PANA\P1040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7858180" cy="5893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 descr="E:\104_PANA\P1040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0" name="Picture 2" descr="E:\104_PANA\P1040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59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58" name="Picture 2" descr="E:\104_PANA\P1040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82182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2" name="Picture 2" descr="E:\104_PANA\P1040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7810555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0" name="Picture 2" descr="E:\104_PANA\P1040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7858180" cy="589363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178" name="Picture 2" descr="E:\104_PANA\P1040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7810555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5298" name="Picture 2" descr="C:\Users\User\Desktop\шахматные рамки\рам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500042"/>
            <a:ext cx="778674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C00000"/>
                </a:solidFill>
              </a:rPr>
              <a:t>Поздравляем !!! </a:t>
            </a:r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Участников</a:t>
            </a:r>
          </a:p>
          <a:p>
            <a:pPr algn="ctr"/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</a:rPr>
              <a:t>VIII 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Ежегодного шахматного турнира</a:t>
            </a:r>
          </a:p>
          <a:p>
            <a:pPr algn="ctr"/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 «За кубок и корону-2018»</a:t>
            </a:r>
            <a:endParaRPr lang="ru-RU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 descr="\\Win-686s9b04ehh\школа-сад №12\Хисамутдинова А.Х\Картинки Незнайки\460086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166687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User\Desktop\шахматные рамки\рам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500042"/>
            <a:ext cx="778674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C00000"/>
                </a:solidFill>
              </a:rPr>
              <a:t>Поздравляем !!! </a:t>
            </a:r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Участников</a:t>
            </a:r>
          </a:p>
          <a:p>
            <a:pPr algn="ctr"/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</a:rPr>
              <a:t>VIII 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Ежегодного шахматного турнира</a:t>
            </a:r>
          </a:p>
          <a:p>
            <a:pPr algn="ctr"/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 «За кубок и корону-2018»</a:t>
            </a:r>
            <a:endParaRPr lang="ru-RU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Рисунок 5" descr="\\Win-686s9b04ehh\школа-сад №12\Хисамутдинова А.Х\Картинки Незнайки\460086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166687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E:\104_PANA\P104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571481"/>
            <a:ext cx="7929619" cy="57329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E:\104_PANA\P1040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35761"/>
            <a:ext cx="7715304" cy="57864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3250" name="Picture 2" descr="C:\Users\User\Desktop\P100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8001056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ра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2226" name="Picture 2" descr="C:\Users\User\Desktop\P100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7929618" cy="594721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275</TotalTime>
  <Words>32</Words>
  <Application>Microsoft Office PowerPoint</Application>
  <PresentationFormat>Экран (4:3)</PresentationFormat>
  <Paragraphs>10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Calibri</vt:lpstr>
      <vt:lpstr>Constantia</vt:lpstr>
      <vt:lpstr>Wingdings 2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Microsoft Office</cp:lastModifiedBy>
  <cp:revision>29</cp:revision>
  <dcterms:created xsi:type="dcterms:W3CDTF">2018-04-28T04:12:49Z</dcterms:created>
  <dcterms:modified xsi:type="dcterms:W3CDTF">2018-11-14T13:42:07Z</dcterms:modified>
</cp:coreProperties>
</file>