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5" r:id="rId6"/>
    <p:sldId id="276" r:id="rId7"/>
    <p:sldId id="279" r:id="rId8"/>
    <p:sldId id="280" r:id="rId9"/>
    <p:sldId id="282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55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26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96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8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6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55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30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75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2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EC76-19A5-458E-8BAC-B483678A4C1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96B9-9883-46A9-A6A5-F293106A1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9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21" y="-1605280"/>
            <a:ext cx="11914495" cy="107696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87856"/>
            <a:ext cx="8234149" cy="294791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Gabriola" panose="04040605051002020D02" pitchFamily="82" charset="0"/>
              </a:rPr>
              <a:t>МБДОУ «</a:t>
            </a:r>
            <a:r>
              <a:rPr lang="ru-RU" sz="4000" b="1" dirty="0" smtClean="0">
                <a:latin typeface="Cambria" panose="02040503050406030204" pitchFamily="18" charset="0"/>
              </a:rPr>
              <a:t>Детский</a:t>
            </a:r>
            <a:r>
              <a:rPr lang="ru-RU" sz="4000" b="1" dirty="0" smtClean="0">
                <a:latin typeface="Gabriola" panose="04040605051002020D02" pitchFamily="82" charset="0"/>
              </a:rPr>
              <a:t> сад №17 «</a:t>
            </a:r>
            <a:r>
              <a:rPr lang="ru-RU" sz="4000" b="1" dirty="0">
                <a:latin typeface="Gabriola" panose="04040605051002020D02" pitchFamily="82" charset="0"/>
              </a:rPr>
              <a:t>Н</a:t>
            </a:r>
            <a:r>
              <a:rPr lang="ru-RU" sz="4000" b="1" dirty="0" smtClean="0">
                <a:latin typeface="Gabriola" panose="04040605051002020D02" pitchFamily="82" charset="0"/>
              </a:rPr>
              <a:t>езнайка»</a:t>
            </a:r>
            <a:br>
              <a:rPr lang="ru-RU" sz="4000" b="1" dirty="0" smtClean="0">
                <a:latin typeface="Gabriola" panose="04040605051002020D02" pitchFamily="82" charset="0"/>
              </a:rPr>
            </a:br>
            <a:r>
              <a:rPr lang="ru-RU" sz="4000" b="1" dirty="0" smtClean="0">
                <a:latin typeface="Gabriola" panose="04040605051002020D02" pitchFamily="82" charset="0"/>
              </a:rPr>
              <a:t/>
            </a:r>
            <a:br>
              <a:rPr lang="ru-RU" sz="4000" b="1" dirty="0" smtClean="0">
                <a:latin typeface="Gabriola" panose="04040605051002020D02" pitchFamily="82" charset="0"/>
              </a:rPr>
            </a:br>
            <a:r>
              <a:rPr lang="ru-RU" sz="4000" b="1" dirty="0" smtClean="0">
                <a:latin typeface="Gabriola" panose="04040605051002020D02" pitchFamily="82" charset="0"/>
              </a:rPr>
              <a:t/>
            </a:r>
            <a:br>
              <a:rPr lang="ru-RU" sz="4000" b="1" dirty="0" smtClean="0">
                <a:latin typeface="Gabriola" panose="04040605051002020D02" pitchFamily="82" charset="0"/>
              </a:rPr>
            </a:br>
            <a:r>
              <a:rPr lang="ru-RU" sz="4000" b="1" dirty="0" smtClean="0">
                <a:latin typeface="Monotype Corsiva" panose="03010101010201010101" pitchFamily="66" charset="0"/>
              </a:rPr>
              <a:t>Почетная книга</a:t>
            </a:r>
            <a:br>
              <a:rPr lang="ru-RU" sz="4000" b="1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ПОБЕДИТЕЛЕЙ</a:t>
            </a:r>
            <a:br>
              <a:rPr lang="ru-RU" sz="4000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4000" dirty="0" smtClean="0">
                <a:latin typeface="Monotype Corsiva" panose="03010101010201010101" pitchFamily="66" charset="0"/>
              </a:rPr>
            </a:br>
            <a:r>
              <a:rPr lang="ru-RU" sz="8000" dirty="0" smtClean="0">
                <a:latin typeface="Monotype Corsiva" panose="03010101010201010101" pitchFamily="66" charset="0"/>
              </a:rPr>
              <a:t>«За кубок и корону»</a:t>
            </a:r>
            <a:endParaRPr lang="ru-RU" sz="8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815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3040"/>
            <a:ext cx="12191999" cy="10099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dirty="0" smtClean="0">
                <a:latin typeface="Monotype Corsiva" panose="03010101010201010101" pitchFamily="66" charset="0"/>
              </a:rPr>
              <a:t>I</a:t>
            </a:r>
            <a:r>
              <a:rPr lang="ru-RU" b="1" dirty="0" smtClean="0">
                <a:latin typeface="Monotype Corsiva" panose="03010101010201010101" pitchFamily="66" charset="0"/>
              </a:rPr>
              <a:t>Х</a:t>
            </a:r>
            <a:r>
              <a:rPr lang="en-US" b="1" dirty="0" smtClean="0">
                <a:latin typeface="Monotype Corsiva" panose="03010101010201010101" pitchFamily="66" charset="0"/>
              </a:rPr>
              <a:t>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9</a:t>
            </a:r>
            <a:r>
              <a:rPr lang="ru-RU" b="1" dirty="0" smtClean="0"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690688"/>
            <a:ext cx="12191999" cy="632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6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16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3680"/>
            <a:ext cx="12191999" cy="10505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ПОБЕДИТЕЛИ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Первого шахматного турнира ДОУ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«За кубок и корону 2011»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3086471"/>
            <a:ext cx="10181183" cy="282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Береговских Антон  4 «А» класс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Конев Кирилл 4 «А»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и корону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Кушнарёва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Настя  4 «А»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4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61440"/>
            <a:ext cx="12191999" cy="10099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Второго шахматного турнира ДОУ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«За кубок и корону 2012»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2374711"/>
            <a:ext cx="9294079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Курбанов Александр 3 «А» класс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Осколков Игорь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Соловьев Александр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«Б» класс</a:t>
            </a:r>
            <a:endParaRPr lang="en-US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Чопоева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Айшоола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«Б»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Демешко Оксана  2 «Б» класс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6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2400"/>
            <a:ext cx="12191999" cy="9977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333333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Третьего Ежегодного</a:t>
            </a:r>
            <a:r>
              <a:rPr lang="ru-RU" b="1" dirty="0" smtClean="0">
                <a:latin typeface="Monotype Corsiva" panose="03010101010201010101" pitchFamily="66" charset="0"/>
              </a:rPr>
              <a:t>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2013»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3086471"/>
            <a:ext cx="10181183" cy="282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Валеев Ильдар   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Абдулазаде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Гусейн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и корону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Котаева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Маша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0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41120"/>
            <a:ext cx="12191999" cy="10017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IV</a:t>
            </a:r>
            <a:r>
              <a:rPr lang="ru-RU" b="1" dirty="0" smtClean="0">
                <a:latin typeface="Monotype Corsiva" panose="03010101010201010101" pitchFamily="66" charset="0"/>
              </a:rPr>
              <a:t> 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4</a:t>
            </a:r>
            <a:r>
              <a:rPr lang="ru-RU" b="1" dirty="0" smtClean="0"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2263" y="3086471"/>
            <a:ext cx="11559653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Вяткин Никита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руппа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4000" b="1" dirty="0" smtClean="0">
              <a:solidFill>
                <a:srgbClr val="333333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корону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Жаныбаева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Сууйтай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1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0240"/>
            <a:ext cx="12191999" cy="8467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2015»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690688"/>
            <a:ext cx="12191999" cy="708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6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Кузьмин Максим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Чигринская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Арина 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Ковалев Никита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Мамонтова Лиза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Бураков Матвей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Вит Катарина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Горовой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Сергиенко Лида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Тимченко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лья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Фомина Света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Дехтярев Евгений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Зайцева Пелагея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93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594"/>
            <a:ext cx="12191999" cy="7014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 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6</a:t>
            </a:r>
            <a:r>
              <a:rPr lang="ru-RU" b="1" dirty="0" smtClean="0"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690688"/>
            <a:ext cx="12191999" cy="708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6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Усатый Нестор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Свиридова Полина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Хлызов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Царегородцева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Варя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котельников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тепан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Виагайцева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Даша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онев Дима     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Чигринская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рина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Войтович Даниил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Вяткина София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Солдатов Матвей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Черкасова Нонна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4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594"/>
            <a:ext cx="12191999" cy="7014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VII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7</a:t>
            </a:r>
            <a:r>
              <a:rPr lang="ru-RU" b="1" dirty="0" smtClean="0">
                <a:latin typeface="Monotype Corsiva" panose="03010101010201010101" pitchFamily="66" charset="0"/>
              </a:rPr>
              <a:t>» рейтинговый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690688"/>
            <a:ext cx="12191999" cy="708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6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Нагорняк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Марк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Евсютина Настя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Кузнецов Миша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Торлина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Нелли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Щербинин Никита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Пермякова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Арина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Ткач Иван      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Царегородцева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Варя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Усатый Нестор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 Катарина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Ларионов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аша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Терехова Саша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70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00479"/>
            <a:ext cx="12191999" cy="10182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VIII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>
                <a:latin typeface="Monotype Corsiva" panose="03010101010201010101" pitchFamily="66" charset="0"/>
              </a:rPr>
              <a:t>8</a:t>
            </a:r>
            <a:r>
              <a:rPr lang="ru-RU" b="1" dirty="0" smtClean="0">
                <a:latin typeface="Monotype Corsiva" panose="03010101010201010101" pitchFamily="66" charset="0"/>
              </a:rPr>
              <a:t>» 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690688"/>
            <a:ext cx="12191999" cy="7784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36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Абсалямов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Коновалова Ксюша</a:t>
            </a:r>
            <a:endParaRPr lang="en-US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Винников Арсений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Самолданова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Ева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ср.гр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Замилов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Рома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Фомина Варя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Веклич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Рома    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Евсютина Настя</a:t>
            </a:r>
          </a:p>
          <a:p>
            <a:pPr>
              <a:lnSpc>
                <a:spcPct val="107000"/>
              </a:lnSpc>
            </a:pP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Нагорняк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Марк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Нестерова Лиза </a:t>
            </a:r>
            <a:r>
              <a:rPr lang="ru-RU" sz="4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ст.гр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Просвирин Артем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Дряба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илана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62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395</Words>
  <Application>Microsoft Office PowerPoint</Application>
  <PresentationFormat>Широкоэкранный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Gabriola</vt:lpstr>
      <vt:lpstr>Monotype Corsiva</vt:lpstr>
      <vt:lpstr>PT Sans</vt:lpstr>
      <vt:lpstr>Times New Roman</vt:lpstr>
      <vt:lpstr>Тема Office</vt:lpstr>
      <vt:lpstr>МБДОУ «Детский сад №17 «Незнайка»   Почетная книга ПОБЕДИТЕЛЕЙ Ежегодного шахматного турнира ДОУ «За кубок и корону»</vt:lpstr>
      <vt:lpstr>ПОБЕДИТЕЛИ Первого шахматного турнира ДОУ «За кубок и корону 2011»</vt:lpstr>
      <vt:lpstr> ПОБЕДИТЕЛИ Второго шахматного турнира ДОУ «За кубок и корону 2012»</vt:lpstr>
      <vt:lpstr>ПОБЕДИТЕЛИ Третьего Ежегодного шахматного турнира ДОУ «За кубок и корону 2013»</vt:lpstr>
      <vt:lpstr>ПОБЕДИТЕЛИ IV Ежегодного шахматного турнира ДОУ «За кубок и корону 2014»</vt:lpstr>
      <vt:lpstr>ПОБЕДИТЕЛИ V Ежегодного шахматного турнира ДОУ «За кубок и корону 2015»</vt:lpstr>
      <vt:lpstr>ПОБЕДИТЕЛИ V I Ежегодного шахматного турнира ДОУ «За кубок и корону 2016»</vt:lpstr>
      <vt:lpstr>ПОБЕДИТЕЛИ VII Ежегодного шахматного турнира ДОУ «За кубок и корону 2017» рейтинговый</vt:lpstr>
      <vt:lpstr>ПОБЕДИТЕЛИ VIII Ежегодного шахматного турнира ДОУ «За кубок и корону 2018»  </vt:lpstr>
      <vt:lpstr>ПОБЕДИТЕЛИ IХ Ежегодного шахматного турнира ДОУ «За кубок и корону 2019»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«Детский сад №17 «Незнайка»  Почетная книга ПОБЕДИТЕЛЕЙ Ежегодного шахматного турнира ДОУ «За кубок и корону»</dc:title>
  <dc:creator>Microsoft Office</dc:creator>
  <cp:lastModifiedBy>Microsoft Office</cp:lastModifiedBy>
  <cp:revision>14</cp:revision>
  <dcterms:created xsi:type="dcterms:W3CDTF">2018-11-13T22:58:14Z</dcterms:created>
  <dcterms:modified xsi:type="dcterms:W3CDTF">2018-11-14T01:44:41Z</dcterms:modified>
</cp:coreProperties>
</file>