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3E1611-2CBE-4B5C-9646-CEAA55885BA9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64D341E-97B6-41E0-8762-4A087E382EB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Артикуляционная гимнастика для детей подготовительной группы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 подготовила  </a:t>
            </a:r>
          </a:p>
          <a:p>
            <a:r>
              <a:rPr lang="ru-RU" dirty="0" smtClean="0"/>
              <a:t>Жарнова Алёна Геннадьевна учитель-логопед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36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Жарнова\Жарнова А.Г 30.12.15\Собрание родителей логопункта\артикуляционная гимнастика\сказка про Язычок\лого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4686869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6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Жарнова\Жарнова А.Г 30.12.15\Собрание родителей логопункта\артикуляционная гимнастика\сказка про Язычок\лого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4775994" cy="662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7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Жарнова\Жарнова А.Г 30.12.15\Собрание родителей логопункта\артикуляционная гимнастика\сказка про Язычок\лого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8455"/>
            <a:ext cx="4793603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62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2124848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 внимание! 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24128" y="5445224"/>
            <a:ext cx="3406996" cy="97748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МБДОУ «Детский сад  № 17 «Незнайка»</a:t>
            </a:r>
          </a:p>
          <a:p>
            <a:r>
              <a:rPr lang="ru-RU" dirty="0" smtClean="0"/>
              <a:t>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рнова\Жарнова А.Г 30.12.15\Собрание родителей логопункта\артикуляционная гимнастика\сказка про Язычок\лого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91" y="53180"/>
            <a:ext cx="4752528" cy="659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2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арнова\Жарнова А.Г 30.12.15\Собрание родителей логопункта\артикуляционная гимнастика\сказка про Язычок\лого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46824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89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Жарнова\Жарнова А.Г 30.12.15\Собрание родителей логопункта\артикуляционная гимнастика\сказка про Язычок\лого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1484"/>
            <a:ext cx="4613256" cy="645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43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Жарнова\Жарнова А.Г 30.12.15\Собрание родителей логопункта\артикуляционная гимнастика\сказка про Язычок\лого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519"/>
            <a:ext cx="4765814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18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Жарнова\Жарнова А.Г 30.12.15\Собрание родителей логопункта\артикуляционная гимнастика\сказка про Язычок\лого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686869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20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Жарнова\Жарнова А.Г 30.12.15\Собрание родителей логопункта\артикуляционная гимнастика\сказка про Язычок\лого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4803225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41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Жарнова\Жарнова А.Г 30.12.15\Собрание родителей логопункта\артикуляционная гимнастика\сказка про Язычок\лого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0293"/>
            <a:ext cx="4751919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0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Жарнова\Жарнова А.Г 30.12.15\Собрание родителей логопункта\артикуляционная гимнастика\сказка про Язычок\лого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4960"/>
            <a:ext cx="4696341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07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27</Words>
  <Application>Microsoft Office PowerPoint</Application>
  <PresentationFormat>Экран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Артикуляционная гимнастика для детей подготовительной группы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детей подготовительной группы</dc:title>
  <dc:creator>Жарнова</dc:creator>
  <cp:lastModifiedBy>Жарнова</cp:lastModifiedBy>
  <cp:revision>2</cp:revision>
  <dcterms:created xsi:type="dcterms:W3CDTF">2016-03-16T07:00:17Z</dcterms:created>
  <dcterms:modified xsi:type="dcterms:W3CDTF">2016-03-16T07:14:29Z</dcterms:modified>
</cp:coreProperties>
</file>