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53E1611-2CBE-4B5C-9646-CEAA55885BA9}" type="datetimeFigureOut">
              <a:rPr lang="ru-RU" smtClean="0"/>
              <a:t>16.03.2016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064D341E-97B6-41E0-8762-4A087E382EB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Артикуляционная гимнастика для детей подготовительной группы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Материал подготовила  </a:t>
            </a:r>
          </a:p>
          <a:p>
            <a:r>
              <a:rPr lang="ru-RU" dirty="0" smtClean="0"/>
              <a:t>Жарнова Алёна Геннадьевна учитель-логопед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0364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Жарнова\Жарнова А.Г 30.12.15\Собрание родителей логопункта\артикуляционная гимнастика\сказка про Язычок\лого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4686869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376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Жарнова\Жарнова А.Г 30.12.15\Собрание родителей логопункта\артикуляционная гимнастика\сказка про Язычок\лого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4775994" cy="6625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75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Жарнова\Жарнова А.Г 30.12.15\Собрание родителей логопункта\артикуляционная гимнастика\сказка про Язычок\лого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8455"/>
            <a:ext cx="4793603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629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2124848"/>
          </a:xfrm>
        </p:spPr>
        <p:txBody>
          <a:bodyPr/>
          <a:lstStyle/>
          <a:p>
            <a:pPr algn="ctr"/>
            <a:r>
              <a:rPr lang="ru-RU" sz="6000" dirty="0" smtClean="0"/>
              <a:t>Спасибо за внимание! </a:t>
            </a:r>
            <a:endParaRPr lang="ru-RU" sz="6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24128" y="5445224"/>
            <a:ext cx="3406996" cy="97748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МБДОУ «Детский сад  № 17 «Незнайка»</a:t>
            </a:r>
          </a:p>
          <a:p>
            <a:r>
              <a:rPr lang="ru-RU" dirty="0" smtClean="0"/>
              <a:t>2016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350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Жарнова\Жарнова А.Г 30.12.15\Собрание родителей логопункта\артикуляционная гимнастика\сказка про Язычок\лого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191" y="53180"/>
            <a:ext cx="4752528" cy="6593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214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Жарнова\Жарнова А.Г 30.12.15\Собрание родителей логопункта\артикуляционная гимнастика\сказка про Язычок\лого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6632"/>
            <a:ext cx="4682471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890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Жарнова\Жарнова А.Г 30.12.15\Собрание родителей логопункта\артикуляционная гимнастика\сказка про Язычок\лого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7" y="141484"/>
            <a:ext cx="4613256" cy="6455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4438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Жарнова\Жарнова А.Г 30.12.15\Собрание родителей логопункта\артикуляционная гимнастика\сказка про Язычок\лого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519"/>
            <a:ext cx="4765814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418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Жарнова\Жарнова А.Г 30.12.15\Собрание родителей логопункта\артикуляционная гимнастика\сказка про Язычок\лого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6632"/>
            <a:ext cx="4686869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420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Жарнова\Жарнова А.Г 30.12.15\Собрание родителей логопункта\артикуляционная гимнастика\сказка про Язычок\лого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6632"/>
            <a:ext cx="4803225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41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Жарнова\Жарнова А.Г 30.12.15\Собрание родителей логопункта\артикуляционная гимнастика\сказка про Язычок\лого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0293"/>
            <a:ext cx="4751919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04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Жарнова\Жарнова А.Г 30.12.15\Собрание родителей логопункта\артикуляционная гимнастика\сказка про Язычок\лого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4960"/>
            <a:ext cx="4696341" cy="666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207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14</TotalTime>
  <Words>27</Words>
  <Application>Microsoft Office PowerPoint</Application>
  <PresentationFormat>Экран (4:3)</PresentationFormat>
  <Paragraphs>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Артикуляционная гимнастика для детей подготовительной группы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Артикуляционная гимнастика для детей подготовительной группы</dc:title>
  <dc:creator>Жарнова</dc:creator>
  <cp:lastModifiedBy>Жарнова</cp:lastModifiedBy>
  <cp:revision>2</cp:revision>
  <dcterms:created xsi:type="dcterms:W3CDTF">2016-03-16T07:00:17Z</dcterms:created>
  <dcterms:modified xsi:type="dcterms:W3CDTF">2016-03-16T07:14:29Z</dcterms:modified>
</cp:coreProperties>
</file>